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5213" cy="42803763"/>
  <p:notesSz cx="6858000" cy="9144000"/>
  <p:defaultTextStyle>
    <a:defPPr>
      <a:defRPr lang="zh-TW"/>
    </a:defPPr>
    <a:lvl1pPr algn="l" defTabSz="4174349" rtl="0" eaLnBrk="0" fontAlgn="base" hangingPunct="0">
      <a:spcBef>
        <a:spcPct val="0"/>
      </a:spcBef>
      <a:spcAft>
        <a:spcPct val="0"/>
      </a:spcAft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2087174" indent="-1571646" algn="l" defTabSz="4174349" rtl="0" eaLnBrk="0" fontAlgn="base" hangingPunct="0">
      <a:spcBef>
        <a:spcPct val="0"/>
      </a:spcBef>
      <a:spcAft>
        <a:spcPct val="0"/>
      </a:spcAft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4174349" indent="-3143292" algn="l" defTabSz="4174349" rtl="0" eaLnBrk="0" fontAlgn="base" hangingPunct="0">
      <a:spcBef>
        <a:spcPct val="0"/>
      </a:spcBef>
      <a:spcAft>
        <a:spcPct val="0"/>
      </a:spcAft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6263314" indent="-4716729" algn="l" defTabSz="4174349" rtl="0" eaLnBrk="0" fontAlgn="base" hangingPunct="0">
      <a:spcBef>
        <a:spcPct val="0"/>
      </a:spcBef>
      <a:spcAft>
        <a:spcPct val="0"/>
      </a:spcAft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8350488" indent="-6288374" algn="l" defTabSz="4174349" rtl="0" eaLnBrk="0" fontAlgn="base" hangingPunct="0">
      <a:spcBef>
        <a:spcPct val="0"/>
      </a:spcBef>
      <a:spcAft>
        <a:spcPct val="0"/>
      </a:spcAft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577643" algn="l" defTabSz="1031057" rtl="0" eaLnBrk="1" latinLnBrk="0" hangingPunct="1"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3093171" algn="l" defTabSz="1031057" rtl="0" eaLnBrk="1" latinLnBrk="0" hangingPunct="1"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608700" algn="l" defTabSz="1031057" rtl="0" eaLnBrk="1" latinLnBrk="0" hangingPunct="1"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4124228" algn="l" defTabSz="1031057" rtl="0" eaLnBrk="1" latinLnBrk="0" hangingPunct="1">
      <a:defRPr kumimoji="1" sz="8232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i Zhi" initials="ZZ" lastIdx="1" clrIdx="0">
    <p:extLst>
      <p:ext uri="{19B8F6BF-5375-455C-9EA6-DF929625EA0E}">
        <p15:presenceInfo xmlns:p15="http://schemas.microsoft.com/office/powerpoint/2012/main" userId="9267c00222d2550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深色樣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" d="100"/>
          <a:sy n="15" d="100"/>
        </p:scale>
        <p:origin x="1254" y="102"/>
      </p:cViewPr>
      <p:guideLst>
        <p:guide orient="horz" pos="13482"/>
        <p:guide pos="9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70643" y="13296919"/>
            <a:ext cx="25733931" cy="917506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541282" y="24255466"/>
            <a:ext cx="21192650" cy="109387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97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9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92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189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487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784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08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37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C548C-574A-44E4-ACB3-AE383ECFE60A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2DD4-0997-4027-9743-EBC462AAB38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781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CD15E-8124-4E7A-9259-6FE14A38E12D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FB7A0-12C8-4224-8686-ABFD69B8A27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625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21949529" y="1714142"/>
            <a:ext cx="6811923" cy="36521913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513760" y="1714142"/>
            <a:ext cx="19931183" cy="36521913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89A88-413B-4C96-8856-01A31395E902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BF4F5-1E06-495C-A6BC-BE9DDE8B776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925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712C0-9124-4B40-B175-74691BD5CAAB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37C86-C65F-49FD-BAD2-172F1721653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165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1535" y="27505383"/>
            <a:ext cx="25733931" cy="8501303"/>
          </a:xfrm>
        </p:spPr>
        <p:txBody>
          <a:bodyPr anchor="t"/>
          <a:lstStyle>
            <a:lvl1pPr algn="l">
              <a:defRPr sz="11351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91535" y="18142067"/>
            <a:ext cx="25733931" cy="9363319"/>
          </a:xfrm>
        </p:spPr>
        <p:txBody>
          <a:bodyPr anchor="b"/>
          <a:lstStyle>
            <a:lvl1pPr marL="0" indent="0">
              <a:buNone/>
              <a:defRPr sz="5676">
                <a:solidFill>
                  <a:schemeClr val="tx1">
                    <a:tint val="75000"/>
                  </a:schemeClr>
                </a:solidFill>
              </a:defRPr>
            </a:lvl1pPr>
            <a:lvl2pPr marL="1297458" indent="0">
              <a:buNone/>
              <a:defRPr sz="5115">
                <a:solidFill>
                  <a:schemeClr val="tx1">
                    <a:tint val="75000"/>
                  </a:schemeClr>
                </a:solidFill>
              </a:defRPr>
            </a:lvl2pPr>
            <a:lvl3pPr marL="2594916" indent="0">
              <a:buNone/>
              <a:defRPr sz="4555">
                <a:solidFill>
                  <a:schemeClr val="tx1">
                    <a:tint val="75000"/>
                  </a:schemeClr>
                </a:solidFill>
              </a:defRPr>
            </a:lvl3pPr>
            <a:lvl4pPr marL="3892374" indent="0">
              <a:buNone/>
              <a:defRPr sz="3994">
                <a:solidFill>
                  <a:schemeClr val="tx1">
                    <a:tint val="75000"/>
                  </a:schemeClr>
                </a:solidFill>
              </a:defRPr>
            </a:lvl4pPr>
            <a:lvl5pPr marL="5189833" indent="0">
              <a:buNone/>
              <a:defRPr sz="3994">
                <a:solidFill>
                  <a:schemeClr val="tx1">
                    <a:tint val="75000"/>
                  </a:schemeClr>
                </a:solidFill>
              </a:defRPr>
            </a:lvl5pPr>
            <a:lvl6pPr marL="6487291" indent="0">
              <a:buNone/>
              <a:defRPr sz="3994">
                <a:solidFill>
                  <a:schemeClr val="tx1">
                    <a:tint val="75000"/>
                  </a:schemeClr>
                </a:solidFill>
              </a:defRPr>
            </a:lvl6pPr>
            <a:lvl7pPr marL="7784749" indent="0">
              <a:buNone/>
              <a:defRPr sz="3994">
                <a:solidFill>
                  <a:schemeClr val="tx1">
                    <a:tint val="75000"/>
                  </a:schemeClr>
                </a:solidFill>
              </a:defRPr>
            </a:lvl7pPr>
            <a:lvl8pPr marL="9082207" indent="0">
              <a:buNone/>
              <a:defRPr sz="3994">
                <a:solidFill>
                  <a:schemeClr val="tx1">
                    <a:tint val="75000"/>
                  </a:schemeClr>
                </a:solidFill>
              </a:defRPr>
            </a:lvl8pPr>
            <a:lvl9pPr marL="10379665" indent="0">
              <a:buNone/>
              <a:defRPr sz="39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D4772-8EAE-4908-B453-92A37BC19709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F1B9A-5A2F-40BE-8FDA-42586105897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496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513763" y="9987553"/>
            <a:ext cx="13371553" cy="28248503"/>
          </a:xfrm>
        </p:spPr>
        <p:txBody>
          <a:bodyPr/>
          <a:lstStyle>
            <a:lvl1pPr>
              <a:defRPr sz="7918"/>
            </a:lvl1pPr>
            <a:lvl2pPr>
              <a:defRPr sz="6797"/>
            </a:lvl2pPr>
            <a:lvl3pPr>
              <a:defRPr sz="5676"/>
            </a:lvl3pPr>
            <a:lvl4pPr>
              <a:defRPr sz="5115"/>
            </a:lvl4pPr>
            <a:lvl5pPr>
              <a:defRPr sz="5115"/>
            </a:lvl5pPr>
            <a:lvl6pPr>
              <a:defRPr sz="5115"/>
            </a:lvl6pPr>
            <a:lvl7pPr>
              <a:defRPr sz="5115"/>
            </a:lvl7pPr>
            <a:lvl8pPr>
              <a:defRPr sz="5115"/>
            </a:lvl8pPr>
            <a:lvl9pPr>
              <a:defRPr sz="5115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5389900" y="9987553"/>
            <a:ext cx="13371553" cy="28248503"/>
          </a:xfrm>
        </p:spPr>
        <p:txBody>
          <a:bodyPr/>
          <a:lstStyle>
            <a:lvl1pPr>
              <a:defRPr sz="7918"/>
            </a:lvl1pPr>
            <a:lvl2pPr>
              <a:defRPr sz="6797"/>
            </a:lvl2pPr>
            <a:lvl3pPr>
              <a:defRPr sz="5676"/>
            </a:lvl3pPr>
            <a:lvl4pPr>
              <a:defRPr sz="5115"/>
            </a:lvl4pPr>
            <a:lvl5pPr>
              <a:defRPr sz="5115"/>
            </a:lvl5pPr>
            <a:lvl6pPr>
              <a:defRPr sz="5115"/>
            </a:lvl6pPr>
            <a:lvl7pPr>
              <a:defRPr sz="5115"/>
            </a:lvl7pPr>
            <a:lvl8pPr>
              <a:defRPr sz="5115"/>
            </a:lvl8pPr>
            <a:lvl9pPr>
              <a:defRPr sz="5115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C9438-3A81-4757-8E83-A9AC171A755A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83D04-FA7C-4729-868C-62BD2EBDE08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3817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13763" y="9581307"/>
            <a:ext cx="13376810" cy="3993034"/>
          </a:xfrm>
        </p:spPr>
        <p:txBody>
          <a:bodyPr anchor="b"/>
          <a:lstStyle>
            <a:lvl1pPr marL="0" indent="0">
              <a:buNone/>
              <a:defRPr sz="6797" b="1"/>
            </a:lvl1pPr>
            <a:lvl2pPr marL="1297458" indent="0">
              <a:buNone/>
              <a:defRPr sz="5676" b="1"/>
            </a:lvl2pPr>
            <a:lvl3pPr marL="2594916" indent="0">
              <a:buNone/>
              <a:defRPr sz="5115" b="1"/>
            </a:lvl3pPr>
            <a:lvl4pPr marL="3892374" indent="0">
              <a:buNone/>
              <a:defRPr sz="4555" b="1"/>
            </a:lvl4pPr>
            <a:lvl5pPr marL="5189833" indent="0">
              <a:buNone/>
              <a:defRPr sz="4555" b="1"/>
            </a:lvl5pPr>
            <a:lvl6pPr marL="6487291" indent="0">
              <a:buNone/>
              <a:defRPr sz="4555" b="1"/>
            </a:lvl6pPr>
            <a:lvl7pPr marL="7784749" indent="0">
              <a:buNone/>
              <a:defRPr sz="4555" b="1"/>
            </a:lvl7pPr>
            <a:lvl8pPr marL="9082207" indent="0">
              <a:buNone/>
              <a:defRPr sz="4555" b="1"/>
            </a:lvl8pPr>
            <a:lvl9pPr marL="10379665" indent="0">
              <a:buNone/>
              <a:defRPr sz="4555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513763" y="13574340"/>
            <a:ext cx="13376810" cy="24661708"/>
          </a:xfrm>
        </p:spPr>
        <p:txBody>
          <a:bodyPr/>
          <a:lstStyle>
            <a:lvl1pPr>
              <a:defRPr sz="6797"/>
            </a:lvl1pPr>
            <a:lvl2pPr>
              <a:defRPr sz="5676"/>
            </a:lvl2pPr>
            <a:lvl3pPr>
              <a:defRPr sz="5115"/>
            </a:lvl3pPr>
            <a:lvl4pPr>
              <a:defRPr sz="4555"/>
            </a:lvl4pPr>
            <a:lvl5pPr>
              <a:defRPr sz="4555"/>
            </a:lvl5pPr>
            <a:lvl6pPr>
              <a:defRPr sz="4555"/>
            </a:lvl6pPr>
            <a:lvl7pPr>
              <a:defRPr sz="4555"/>
            </a:lvl7pPr>
            <a:lvl8pPr>
              <a:defRPr sz="4555"/>
            </a:lvl8pPr>
            <a:lvl9pPr>
              <a:defRPr sz="4555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15379392" y="9581307"/>
            <a:ext cx="13382064" cy="3993034"/>
          </a:xfrm>
        </p:spPr>
        <p:txBody>
          <a:bodyPr anchor="b"/>
          <a:lstStyle>
            <a:lvl1pPr marL="0" indent="0">
              <a:buNone/>
              <a:defRPr sz="6797" b="1"/>
            </a:lvl1pPr>
            <a:lvl2pPr marL="1297458" indent="0">
              <a:buNone/>
              <a:defRPr sz="5676" b="1"/>
            </a:lvl2pPr>
            <a:lvl3pPr marL="2594916" indent="0">
              <a:buNone/>
              <a:defRPr sz="5115" b="1"/>
            </a:lvl3pPr>
            <a:lvl4pPr marL="3892374" indent="0">
              <a:buNone/>
              <a:defRPr sz="4555" b="1"/>
            </a:lvl4pPr>
            <a:lvl5pPr marL="5189833" indent="0">
              <a:buNone/>
              <a:defRPr sz="4555" b="1"/>
            </a:lvl5pPr>
            <a:lvl6pPr marL="6487291" indent="0">
              <a:buNone/>
              <a:defRPr sz="4555" b="1"/>
            </a:lvl6pPr>
            <a:lvl7pPr marL="7784749" indent="0">
              <a:buNone/>
              <a:defRPr sz="4555" b="1"/>
            </a:lvl7pPr>
            <a:lvl8pPr marL="9082207" indent="0">
              <a:buNone/>
              <a:defRPr sz="4555" b="1"/>
            </a:lvl8pPr>
            <a:lvl9pPr marL="10379665" indent="0">
              <a:buNone/>
              <a:defRPr sz="4555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15379392" y="13574340"/>
            <a:ext cx="13382064" cy="24661708"/>
          </a:xfrm>
        </p:spPr>
        <p:txBody>
          <a:bodyPr/>
          <a:lstStyle>
            <a:lvl1pPr>
              <a:defRPr sz="6797"/>
            </a:lvl1pPr>
            <a:lvl2pPr>
              <a:defRPr sz="5676"/>
            </a:lvl2pPr>
            <a:lvl3pPr>
              <a:defRPr sz="5115"/>
            </a:lvl3pPr>
            <a:lvl4pPr>
              <a:defRPr sz="4555"/>
            </a:lvl4pPr>
            <a:lvl5pPr>
              <a:defRPr sz="4555"/>
            </a:lvl5pPr>
            <a:lvl6pPr>
              <a:defRPr sz="4555"/>
            </a:lvl6pPr>
            <a:lvl7pPr>
              <a:defRPr sz="4555"/>
            </a:lvl7pPr>
            <a:lvl8pPr>
              <a:defRPr sz="4555"/>
            </a:lvl8pPr>
            <a:lvl9pPr>
              <a:defRPr sz="4555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E4CF2-3D68-4647-B1F9-59796AAD73E2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29902-D3CB-4B40-9A26-7B2191C8F5B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0455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37FC5-E21F-464B-860B-467F20EF3962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D8C45-732B-4E55-8E0A-410E6D99AA7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202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CAAD6-D03E-4B01-B340-DDD1AB06D0F8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79C0A-0973-41A6-AB66-08070BF47A8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2566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13763" y="1704228"/>
            <a:ext cx="9960337" cy="7252860"/>
          </a:xfrm>
        </p:spPr>
        <p:txBody>
          <a:bodyPr anchor="b"/>
          <a:lstStyle>
            <a:lvl1pPr algn="l">
              <a:defRPr sz="5676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836768" y="1704228"/>
            <a:ext cx="16924687" cy="36531827"/>
          </a:xfrm>
        </p:spPr>
        <p:txBody>
          <a:bodyPr/>
          <a:lstStyle>
            <a:lvl1pPr>
              <a:defRPr sz="9109"/>
            </a:lvl1pPr>
            <a:lvl2pPr>
              <a:defRPr sz="7918"/>
            </a:lvl2pPr>
            <a:lvl3pPr>
              <a:defRPr sz="6797"/>
            </a:lvl3pPr>
            <a:lvl4pPr>
              <a:defRPr sz="5676"/>
            </a:lvl4pPr>
            <a:lvl5pPr>
              <a:defRPr sz="5676"/>
            </a:lvl5pPr>
            <a:lvl6pPr>
              <a:defRPr sz="5676"/>
            </a:lvl6pPr>
            <a:lvl7pPr>
              <a:defRPr sz="5676"/>
            </a:lvl7pPr>
            <a:lvl8pPr>
              <a:defRPr sz="5676"/>
            </a:lvl8pPr>
            <a:lvl9pPr>
              <a:defRPr sz="5676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513763" y="8957087"/>
            <a:ext cx="9960337" cy="29278968"/>
          </a:xfrm>
        </p:spPr>
        <p:txBody>
          <a:bodyPr/>
          <a:lstStyle>
            <a:lvl1pPr marL="0" indent="0">
              <a:buNone/>
              <a:defRPr sz="3994"/>
            </a:lvl1pPr>
            <a:lvl2pPr marL="1297458" indent="0">
              <a:buNone/>
              <a:defRPr sz="3433"/>
            </a:lvl2pPr>
            <a:lvl3pPr marL="2594916" indent="0">
              <a:buNone/>
              <a:defRPr sz="2873"/>
            </a:lvl3pPr>
            <a:lvl4pPr marL="3892374" indent="0">
              <a:buNone/>
              <a:defRPr sz="2523"/>
            </a:lvl4pPr>
            <a:lvl5pPr marL="5189833" indent="0">
              <a:buNone/>
              <a:defRPr sz="2523"/>
            </a:lvl5pPr>
            <a:lvl6pPr marL="6487291" indent="0">
              <a:buNone/>
              <a:defRPr sz="2523"/>
            </a:lvl6pPr>
            <a:lvl7pPr marL="7784749" indent="0">
              <a:buNone/>
              <a:defRPr sz="2523"/>
            </a:lvl7pPr>
            <a:lvl8pPr marL="9082207" indent="0">
              <a:buNone/>
              <a:defRPr sz="2523"/>
            </a:lvl8pPr>
            <a:lvl9pPr marL="10379665" indent="0">
              <a:buNone/>
              <a:defRPr sz="2523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77D79-74B8-422C-9D51-E717643C7759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034B5-BBB9-42F9-AD44-38ACFD7703A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456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60"/>
          </a:xfrm>
        </p:spPr>
        <p:txBody>
          <a:bodyPr anchor="b"/>
          <a:lstStyle>
            <a:lvl1pPr algn="l">
              <a:defRPr sz="5676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934154" y="3824594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9109"/>
            </a:lvl1pPr>
            <a:lvl2pPr marL="1297458" indent="0">
              <a:buNone/>
              <a:defRPr sz="7918"/>
            </a:lvl2pPr>
            <a:lvl3pPr marL="2594916" indent="0">
              <a:buNone/>
              <a:defRPr sz="6797"/>
            </a:lvl3pPr>
            <a:lvl4pPr marL="3892374" indent="0">
              <a:buNone/>
              <a:defRPr sz="5676"/>
            </a:lvl4pPr>
            <a:lvl5pPr marL="5189833" indent="0">
              <a:buNone/>
              <a:defRPr sz="5676"/>
            </a:lvl5pPr>
            <a:lvl6pPr marL="6487291" indent="0">
              <a:buNone/>
              <a:defRPr sz="5676"/>
            </a:lvl6pPr>
            <a:lvl7pPr marL="7784749" indent="0">
              <a:buNone/>
              <a:defRPr sz="5676"/>
            </a:lvl7pPr>
            <a:lvl8pPr marL="9082207" indent="0">
              <a:buNone/>
              <a:defRPr sz="5676"/>
            </a:lvl8pPr>
            <a:lvl9pPr marL="10379665" indent="0">
              <a:buNone/>
              <a:defRPr sz="5676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934154" y="33499897"/>
            <a:ext cx="18165128" cy="5023492"/>
          </a:xfrm>
        </p:spPr>
        <p:txBody>
          <a:bodyPr/>
          <a:lstStyle>
            <a:lvl1pPr marL="0" indent="0">
              <a:buNone/>
              <a:defRPr sz="3994"/>
            </a:lvl1pPr>
            <a:lvl2pPr marL="1297458" indent="0">
              <a:buNone/>
              <a:defRPr sz="3433"/>
            </a:lvl2pPr>
            <a:lvl3pPr marL="2594916" indent="0">
              <a:buNone/>
              <a:defRPr sz="2873"/>
            </a:lvl3pPr>
            <a:lvl4pPr marL="3892374" indent="0">
              <a:buNone/>
              <a:defRPr sz="2523"/>
            </a:lvl4pPr>
            <a:lvl5pPr marL="5189833" indent="0">
              <a:buNone/>
              <a:defRPr sz="2523"/>
            </a:lvl5pPr>
            <a:lvl6pPr marL="6487291" indent="0">
              <a:buNone/>
              <a:defRPr sz="2523"/>
            </a:lvl6pPr>
            <a:lvl7pPr marL="7784749" indent="0">
              <a:buNone/>
              <a:defRPr sz="2523"/>
            </a:lvl7pPr>
            <a:lvl8pPr marL="9082207" indent="0">
              <a:buNone/>
              <a:defRPr sz="2523"/>
            </a:lvl8pPr>
            <a:lvl9pPr marL="10379665" indent="0">
              <a:buNone/>
              <a:defRPr sz="2523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F905C-36C0-47D1-9A21-61A4AD286DBC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62B5-84F9-4B80-893E-847AB594247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038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1512871" y="1714289"/>
            <a:ext cx="27249472" cy="713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70332" tIns="185166" rIns="370332" bIns="18516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1512871" y="9986917"/>
            <a:ext cx="27249472" cy="2824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70332" tIns="185166" rIns="370332" bIns="1851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1512871" y="39672434"/>
            <a:ext cx="7065997" cy="2278903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l" defTabSz="2594916" eaLnBrk="1" fontAlgn="auto" hangingPunct="1">
              <a:spcBef>
                <a:spcPts val="0"/>
              </a:spcBef>
              <a:spcAft>
                <a:spcPts val="0"/>
              </a:spcAft>
              <a:defRPr kumimoji="0" sz="343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A13BF6E-4BAF-41D5-AA53-8B85F4F84B98}" type="datetimeFigureOut">
              <a:rPr lang="zh-TW" altLang="en-US"/>
              <a:pPr>
                <a:defRPr/>
              </a:pPr>
              <a:t>2024/4/22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10343142" y="39672434"/>
            <a:ext cx="9588930" cy="2278903"/>
          </a:xfrm>
          <a:prstGeom prst="rect">
            <a:avLst/>
          </a:prstGeom>
        </p:spPr>
        <p:txBody>
          <a:bodyPr vert="horz" lIns="370332" tIns="185166" rIns="370332" bIns="185166" rtlCol="0" anchor="ctr"/>
          <a:lstStyle>
            <a:lvl1pPr algn="ctr" defTabSz="2594916" eaLnBrk="1" fontAlgn="auto" hangingPunct="1">
              <a:spcBef>
                <a:spcPts val="0"/>
              </a:spcBef>
              <a:spcAft>
                <a:spcPts val="0"/>
              </a:spcAft>
              <a:defRPr kumimoji="0" sz="343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21696346" y="39672434"/>
            <a:ext cx="7065997" cy="2278903"/>
          </a:xfrm>
          <a:prstGeom prst="rect">
            <a:avLst/>
          </a:prstGeom>
        </p:spPr>
        <p:txBody>
          <a:bodyPr vert="horz" wrap="square" lIns="370332" tIns="185166" rIns="370332" bIns="18516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3433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0C930AC-0A9B-41C6-A775-F3E659F4B39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94026" rtl="0" eaLnBrk="0" fontAlgn="base" hangingPunct="0">
        <a:spcBef>
          <a:spcPct val="0"/>
        </a:spcBef>
        <a:spcAft>
          <a:spcPct val="0"/>
        </a:spcAft>
        <a:defRPr sz="1247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2594026" rtl="0" eaLnBrk="0" fontAlgn="base" hangingPunct="0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defTabSz="2594026" rtl="0" eaLnBrk="0" fontAlgn="base" hangingPunct="0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defTabSz="2594026" rtl="0" eaLnBrk="0" fontAlgn="base" hangingPunct="0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defTabSz="2594026" rtl="0" eaLnBrk="0" fontAlgn="base" hangingPunct="0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5pPr>
      <a:lvl6pPr marL="320360" algn="ctr" defTabSz="2594026" rtl="0" fontAlgn="base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6pPr>
      <a:lvl7pPr marL="640720" algn="ctr" defTabSz="2594026" rtl="0" fontAlgn="base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7pPr>
      <a:lvl8pPr marL="961080" algn="ctr" defTabSz="2594026" rtl="0" fontAlgn="base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8pPr>
      <a:lvl9pPr marL="1281440" algn="ctr" defTabSz="2594026" rtl="0" fontAlgn="base">
        <a:spcBef>
          <a:spcPct val="0"/>
        </a:spcBef>
        <a:spcAft>
          <a:spcPct val="0"/>
        </a:spcAft>
        <a:defRPr sz="12472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972204" indent="-972204" algn="l" defTabSz="259402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9109" kern="1200">
          <a:solidFill>
            <a:schemeClr val="tx1"/>
          </a:solidFill>
          <a:latin typeface="+mn-lt"/>
          <a:ea typeface="+mn-ea"/>
          <a:cs typeface="+mn-cs"/>
        </a:defRPr>
      </a:lvl1pPr>
      <a:lvl2pPr marL="2107925" indent="-810912" algn="l" defTabSz="259402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7918" kern="1200">
          <a:solidFill>
            <a:schemeClr val="tx1"/>
          </a:solidFill>
          <a:latin typeface="+mn-lt"/>
          <a:ea typeface="+mn-ea"/>
          <a:cs typeface="+mn-cs"/>
        </a:defRPr>
      </a:lvl2pPr>
      <a:lvl3pPr marL="3243645" indent="-648507" algn="l" defTabSz="259402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6797" kern="1200">
          <a:solidFill>
            <a:schemeClr val="tx1"/>
          </a:solidFill>
          <a:latin typeface="+mn-lt"/>
          <a:ea typeface="+mn-ea"/>
          <a:cs typeface="+mn-cs"/>
        </a:defRPr>
      </a:lvl3pPr>
      <a:lvl4pPr marL="4540659" indent="-648507" algn="l" defTabSz="259402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5676" kern="1200">
          <a:solidFill>
            <a:schemeClr val="tx1"/>
          </a:solidFill>
          <a:latin typeface="+mn-lt"/>
          <a:ea typeface="+mn-ea"/>
          <a:cs typeface="+mn-cs"/>
        </a:defRPr>
      </a:lvl4pPr>
      <a:lvl5pPr marL="5837672" indent="-648507" algn="l" defTabSz="2594026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5676" kern="1200">
          <a:solidFill>
            <a:schemeClr val="tx1"/>
          </a:solidFill>
          <a:latin typeface="+mn-lt"/>
          <a:ea typeface="+mn-ea"/>
          <a:cs typeface="+mn-cs"/>
        </a:defRPr>
      </a:lvl5pPr>
      <a:lvl6pPr marL="7136020" indent="-648729" algn="l" defTabSz="2594916" rtl="0" eaLnBrk="1" latinLnBrk="0" hangingPunct="1">
        <a:spcBef>
          <a:spcPct val="20000"/>
        </a:spcBef>
        <a:buFont typeface="Arial" pitchFamily="34" charset="0"/>
        <a:buChar char="•"/>
        <a:defRPr sz="5676" kern="1200">
          <a:solidFill>
            <a:schemeClr val="tx1"/>
          </a:solidFill>
          <a:latin typeface="+mn-lt"/>
          <a:ea typeface="+mn-ea"/>
          <a:cs typeface="+mn-cs"/>
        </a:defRPr>
      </a:lvl6pPr>
      <a:lvl7pPr marL="8433478" indent="-648729" algn="l" defTabSz="2594916" rtl="0" eaLnBrk="1" latinLnBrk="0" hangingPunct="1">
        <a:spcBef>
          <a:spcPct val="20000"/>
        </a:spcBef>
        <a:buFont typeface="Arial" pitchFamily="34" charset="0"/>
        <a:buChar char="•"/>
        <a:defRPr sz="5676" kern="1200">
          <a:solidFill>
            <a:schemeClr val="tx1"/>
          </a:solidFill>
          <a:latin typeface="+mn-lt"/>
          <a:ea typeface="+mn-ea"/>
          <a:cs typeface="+mn-cs"/>
        </a:defRPr>
      </a:lvl7pPr>
      <a:lvl8pPr marL="9730936" indent="-648729" algn="l" defTabSz="2594916" rtl="0" eaLnBrk="1" latinLnBrk="0" hangingPunct="1">
        <a:spcBef>
          <a:spcPct val="20000"/>
        </a:spcBef>
        <a:buFont typeface="Arial" pitchFamily="34" charset="0"/>
        <a:buChar char="•"/>
        <a:defRPr sz="5676" kern="1200">
          <a:solidFill>
            <a:schemeClr val="tx1"/>
          </a:solidFill>
          <a:latin typeface="+mn-lt"/>
          <a:ea typeface="+mn-ea"/>
          <a:cs typeface="+mn-cs"/>
        </a:defRPr>
      </a:lvl8pPr>
      <a:lvl9pPr marL="11028394" indent="-648729" algn="l" defTabSz="2594916" rtl="0" eaLnBrk="1" latinLnBrk="0" hangingPunct="1">
        <a:spcBef>
          <a:spcPct val="20000"/>
        </a:spcBef>
        <a:buFont typeface="Arial" pitchFamily="34" charset="0"/>
        <a:buChar char="•"/>
        <a:defRPr sz="56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1pPr>
      <a:lvl2pPr marL="1297458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2pPr>
      <a:lvl3pPr marL="2594916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3pPr>
      <a:lvl4pPr marL="3892374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4pPr>
      <a:lvl5pPr marL="5189833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5pPr>
      <a:lvl6pPr marL="6487291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6pPr>
      <a:lvl7pPr marL="7784749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7pPr>
      <a:lvl8pPr marL="9082207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8pPr>
      <a:lvl9pPr marL="10379665" algn="l" defTabSz="2594916" rtl="0" eaLnBrk="1" latinLnBrk="0" hangingPunct="1">
        <a:defRPr sz="5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字方塊 21"/>
          <p:cNvSpPr txBox="1"/>
          <p:nvPr/>
        </p:nvSpPr>
        <p:spPr>
          <a:xfrm>
            <a:off x="0" y="396593"/>
            <a:ext cx="30275213" cy="1323439"/>
          </a:xfrm>
          <a:prstGeom prst="rect">
            <a:avLst/>
          </a:prstGeom>
          <a:noFill/>
        </p:spPr>
        <p:txBody>
          <a:bodyPr wrap="square" anchor="ctr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zh-TW" altLang="en-US" sz="8000" b="1" cap="all" dirty="0" smtClean="0">
                <a:latin typeface="Times New Roman" panose="02020603050405020304" pitchFamily="18" charset="0"/>
                <a:ea typeface="標楷體" panose="03000509000000000000" pitchFamily="65" charset="-120"/>
              </a:rPr>
              <a:t>第十六屆 </a:t>
            </a:r>
            <a:r>
              <a:rPr lang="zh-TW" altLang="en-US" sz="8000" b="1" cap="all" dirty="0">
                <a:latin typeface="Times New Roman" panose="02020603050405020304" pitchFamily="18" charset="0"/>
                <a:ea typeface="標楷體" panose="03000509000000000000" pitchFamily="65" charset="-120"/>
              </a:rPr>
              <a:t>全國大專院校行動通訊專題創意競賽</a:t>
            </a:r>
          </a:p>
        </p:txBody>
      </p:sp>
      <p:sp>
        <p:nvSpPr>
          <p:cNvPr id="34" name="文字方塊 33"/>
          <p:cNvSpPr txBox="1"/>
          <p:nvPr/>
        </p:nvSpPr>
        <p:spPr>
          <a:xfrm>
            <a:off x="0" y="2011992"/>
            <a:ext cx="3027521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9000" b="1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pPr algn="ctr"/>
            <a:r>
              <a:rPr lang="zh-TW" altLang="en-US" sz="11500" dirty="0">
                <a:solidFill>
                  <a:srgbClr val="C00000"/>
                </a:solidFill>
                <a:latin typeface="Times New Roman" panose="02020603050405020304" pitchFamily="18" charset="0"/>
              </a:rPr>
              <a:t>專題題目</a:t>
            </a:r>
            <a:endParaRPr lang="en-US" altLang="zh-TW" sz="11500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-1" y="4231050"/>
            <a:ext cx="30275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9000" b="1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pPr algn="ctr"/>
            <a:r>
              <a:rPr lang="zh-TW" altLang="en-US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學校</a:t>
            </a:r>
            <a:r>
              <a:rPr lang="en-US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/</a:t>
            </a:r>
            <a:r>
              <a:rPr lang="zh-TW" altLang="en-US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系所別</a:t>
            </a:r>
            <a:endParaRPr lang="en-US" altLang="zh-TW" sz="7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6870" y="5788390"/>
            <a:ext cx="302752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9000" b="1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pPr algn="ctr"/>
            <a:r>
              <a:rPr lang="zh-TW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學生：姓名</a:t>
            </a:r>
            <a:r>
              <a:rPr lang="en-US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zh-TW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、姓名</a:t>
            </a:r>
            <a:r>
              <a:rPr lang="en-US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2</a:t>
            </a:r>
            <a:r>
              <a:rPr lang="zh-TW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、姓名</a:t>
            </a:r>
            <a:r>
              <a:rPr lang="en-US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3</a:t>
            </a:r>
            <a:r>
              <a:rPr lang="zh-TW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、姓名</a:t>
            </a:r>
            <a:r>
              <a:rPr lang="en-US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4</a:t>
            </a:r>
            <a:r>
              <a:rPr lang="zh-TW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、姓名</a:t>
            </a:r>
            <a:r>
              <a:rPr lang="en-US" altLang="zh-TW" sz="7200" dirty="0">
                <a:solidFill>
                  <a:schemeClr val="tx1"/>
                </a:solidFill>
                <a:latin typeface="Times New Roman" panose="02020603050405020304" pitchFamily="18" charset="0"/>
              </a:rPr>
              <a:t>5</a:t>
            </a:r>
          </a:p>
          <a:p>
            <a:pPr algn="ctr"/>
            <a:r>
              <a:rPr lang="zh-TW" altLang="en-US" sz="5400" dirty="0">
                <a:solidFill>
                  <a:schemeClr val="tx1"/>
                </a:solidFill>
                <a:latin typeface="Times New Roman" panose="02020603050405020304" pitchFamily="18" charset="0"/>
              </a:rPr>
              <a:t>指導老師：姓名</a:t>
            </a:r>
            <a:r>
              <a:rPr lang="en-US" altLang="zh-TW" sz="5400" dirty="0"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zh-TW" altLang="en-US" sz="5400" dirty="0">
                <a:solidFill>
                  <a:schemeClr val="tx1"/>
                </a:solidFill>
                <a:latin typeface="Times New Roman" panose="02020603050405020304" pitchFamily="18" charset="0"/>
              </a:rPr>
              <a:t>、姓名</a:t>
            </a:r>
            <a:r>
              <a:rPr lang="en-US" altLang="zh-TW" sz="5400" dirty="0">
                <a:solidFill>
                  <a:schemeClr val="tx1"/>
                </a:solidFill>
                <a:latin typeface="Times New Roman" panose="02020603050405020304" pitchFamily="18" charset="0"/>
              </a:rPr>
              <a:t>2</a:t>
            </a:r>
            <a:endParaRPr lang="en-US" altLang="zh-TW" sz="54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028172" y="17369433"/>
            <a:ext cx="22241987" cy="25545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9523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海報尺寸：</a:t>
            </a:r>
            <a:r>
              <a:rPr kumimoji="0" lang="en-US" altLang="zh-TW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A0</a:t>
            </a:r>
            <a:r>
              <a:rPr kumimoji="0" lang="zh-TW" alt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直式，高 </a:t>
            </a:r>
            <a:r>
              <a:rPr kumimoji="0" lang="en-US" altLang="zh-TW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118.9</a:t>
            </a:r>
            <a:r>
              <a:rPr kumimoji="0" lang="zh-TW" alt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公分、寬 </a:t>
            </a:r>
            <a:r>
              <a:rPr kumimoji="0" lang="en-US" altLang="zh-TW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84.1</a:t>
            </a:r>
            <a:r>
              <a:rPr kumimoji="0" lang="zh-TW" alt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公分</a:t>
            </a:r>
            <a:endParaRPr kumimoji="0" lang="en-US" altLang="zh-TW" sz="8000" dirty="0">
              <a:solidFill>
                <a:schemeClr val="accent2">
                  <a:lumMod val="60000"/>
                  <a:lumOff val="4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defTabSz="29523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文字顏色可自行調整，空白處請自由發揮</a:t>
            </a:r>
            <a:endParaRPr kumimoji="0" lang="en-US" altLang="zh-TW" sz="8000" dirty="0">
              <a:solidFill>
                <a:schemeClr val="accent2">
                  <a:lumMod val="60000"/>
                  <a:lumOff val="4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1829</TotalTime>
  <Words>65</Words>
  <Application>Microsoft Office PowerPoint</Application>
  <PresentationFormat>自訂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標楷體</vt:lpstr>
      <vt:lpstr>Arial</vt:lpstr>
      <vt:lpstr>Calibri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ASUS</dc:creator>
  <cp:lastModifiedBy>user</cp:lastModifiedBy>
  <cp:revision>87</cp:revision>
  <dcterms:created xsi:type="dcterms:W3CDTF">2013-04-23T06:38:48Z</dcterms:created>
  <dcterms:modified xsi:type="dcterms:W3CDTF">2024-04-22T02:11:57Z</dcterms:modified>
</cp:coreProperties>
</file>