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3" r:id="rId1"/>
  </p:sldMasterIdLst>
  <p:sldIdLst>
    <p:sldId id="256" r:id="rId2"/>
  </p:sldIdLst>
  <p:sldSz cx="18719800" cy="27360563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8595" userDrawn="1">
          <p15:clr>
            <a:srgbClr val="A4A3A4"/>
          </p15:clr>
        </p15:guide>
        <p15:guide id="2" pos="591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9D3CF"/>
    <a:srgbClr val="C0CECD"/>
    <a:srgbClr val="E5F4FB"/>
    <a:srgbClr val="D7B7B2"/>
    <a:srgbClr val="8EACB6"/>
    <a:srgbClr val="AEDEF4"/>
    <a:srgbClr val="BBCFD2"/>
    <a:srgbClr val="FEFEFE"/>
    <a:srgbClr val="BFCDD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howGuides="1">
      <p:cViewPr>
        <p:scale>
          <a:sx n="25" d="100"/>
          <a:sy n="25" d="100"/>
        </p:scale>
        <p:origin x="2280" y="-422"/>
      </p:cViewPr>
      <p:guideLst>
        <p:guide orient="horz" pos="8595"/>
        <p:guide pos="591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121866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圖片 6">
            <a:extLst>
              <a:ext uri="{FF2B5EF4-FFF2-40B4-BE49-F238E27FC236}">
                <a16:creationId xmlns:a16="http://schemas.microsoft.com/office/drawing/2014/main" id="{B33F29E5-D21E-4A46-BCBD-B82127FB1D2E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719800" cy="3589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73596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</p:sldLayoutIdLst>
  <p:txStyles>
    <p:titleStyle>
      <a:lvl1pPr algn="l" defTabSz="1871960" rtl="0" eaLnBrk="1" latinLnBrk="0" hangingPunct="1">
        <a:lnSpc>
          <a:spcPct val="90000"/>
        </a:lnSpc>
        <a:spcBef>
          <a:spcPct val="0"/>
        </a:spcBef>
        <a:buNone/>
        <a:defRPr sz="900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67990" indent="-467990" algn="l" defTabSz="1871960" rtl="0" eaLnBrk="1" latinLnBrk="0" hangingPunct="1">
        <a:lnSpc>
          <a:spcPct val="90000"/>
        </a:lnSpc>
        <a:spcBef>
          <a:spcPts val="2047"/>
        </a:spcBef>
        <a:buFont typeface="Arial" panose="020B0604020202020204" pitchFamily="34" charset="0"/>
        <a:buChar char="•"/>
        <a:defRPr sz="5732" kern="1200">
          <a:solidFill>
            <a:schemeClr val="tx1"/>
          </a:solidFill>
          <a:latin typeface="+mn-lt"/>
          <a:ea typeface="+mn-ea"/>
          <a:cs typeface="+mn-cs"/>
        </a:defRPr>
      </a:lvl1pPr>
      <a:lvl2pPr marL="1403970" indent="-467990" algn="l" defTabSz="1871960" rtl="0" eaLnBrk="1" latinLnBrk="0" hangingPunct="1">
        <a:lnSpc>
          <a:spcPct val="90000"/>
        </a:lnSpc>
        <a:spcBef>
          <a:spcPts val="1024"/>
        </a:spcBef>
        <a:buFont typeface="Arial" panose="020B0604020202020204" pitchFamily="34" charset="0"/>
        <a:buChar char="•"/>
        <a:defRPr sz="4913" kern="1200">
          <a:solidFill>
            <a:schemeClr val="tx1"/>
          </a:solidFill>
          <a:latin typeface="+mn-lt"/>
          <a:ea typeface="+mn-ea"/>
          <a:cs typeface="+mn-cs"/>
        </a:defRPr>
      </a:lvl2pPr>
      <a:lvl3pPr marL="2339950" indent="-467990" algn="l" defTabSz="1871960" rtl="0" eaLnBrk="1" latinLnBrk="0" hangingPunct="1">
        <a:lnSpc>
          <a:spcPct val="90000"/>
        </a:lnSpc>
        <a:spcBef>
          <a:spcPts val="1024"/>
        </a:spcBef>
        <a:buFont typeface="Arial" panose="020B0604020202020204" pitchFamily="34" charset="0"/>
        <a:buChar char="•"/>
        <a:defRPr sz="4094" kern="1200">
          <a:solidFill>
            <a:schemeClr val="tx1"/>
          </a:solidFill>
          <a:latin typeface="+mn-lt"/>
          <a:ea typeface="+mn-ea"/>
          <a:cs typeface="+mn-cs"/>
        </a:defRPr>
      </a:lvl3pPr>
      <a:lvl4pPr marL="3275929" indent="-467990" algn="l" defTabSz="1871960" rtl="0" eaLnBrk="1" latinLnBrk="0" hangingPunct="1">
        <a:lnSpc>
          <a:spcPct val="90000"/>
        </a:lnSpc>
        <a:spcBef>
          <a:spcPts val="1024"/>
        </a:spcBef>
        <a:buFont typeface="Arial" panose="020B0604020202020204" pitchFamily="34" charset="0"/>
        <a:buChar char="•"/>
        <a:defRPr sz="3685" kern="1200">
          <a:solidFill>
            <a:schemeClr val="tx1"/>
          </a:solidFill>
          <a:latin typeface="+mn-lt"/>
          <a:ea typeface="+mn-ea"/>
          <a:cs typeface="+mn-cs"/>
        </a:defRPr>
      </a:lvl4pPr>
      <a:lvl5pPr marL="4211909" indent="-467990" algn="l" defTabSz="1871960" rtl="0" eaLnBrk="1" latinLnBrk="0" hangingPunct="1">
        <a:lnSpc>
          <a:spcPct val="90000"/>
        </a:lnSpc>
        <a:spcBef>
          <a:spcPts val="1024"/>
        </a:spcBef>
        <a:buFont typeface="Arial" panose="020B0604020202020204" pitchFamily="34" charset="0"/>
        <a:buChar char="•"/>
        <a:defRPr sz="3685" kern="1200">
          <a:solidFill>
            <a:schemeClr val="tx1"/>
          </a:solidFill>
          <a:latin typeface="+mn-lt"/>
          <a:ea typeface="+mn-ea"/>
          <a:cs typeface="+mn-cs"/>
        </a:defRPr>
      </a:lvl5pPr>
      <a:lvl6pPr marL="5147889" indent="-467990" algn="l" defTabSz="1871960" rtl="0" eaLnBrk="1" latinLnBrk="0" hangingPunct="1">
        <a:lnSpc>
          <a:spcPct val="90000"/>
        </a:lnSpc>
        <a:spcBef>
          <a:spcPts val="1024"/>
        </a:spcBef>
        <a:buFont typeface="Arial" panose="020B0604020202020204" pitchFamily="34" charset="0"/>
        <a:buChar char="•"/>
        <a:defRPr sz="3685" kern="1200">
          <a:solidFill>
            <a:schemeClr val="tx1"/>
          </a:solidFill>
          <a:latin typeface="+mn-lt"/>
          <a:ea typeface="+mn-ea"/>
          <a:cs typeface="+mn-cs"/>
        </a:defRPr>
      </a:lvl6pPr>
      <a:lvl7pPr marL="6083869" indent="-467990" algn="l" defTabSz="1871960" rtl="0" eaLnBrk="1" latinLnBrk="0" hangingPunct="1">
        <a:lnSpc>
          <a:spcPct val="90000"/>
        </a:lnSpc>
        <a:spcBef>
          <a:spcPts val="1024"/>
        </a:spcBef>
        <a:buFont typeface="Arial" panose="020B0604020202020204" pitchFamily="34" charset="0"/>
        <a:buChar char="•"/>
        <a:defRPr sz="3685" kern="1200">
          <a:solidFill>
            <a:schemeClr val="tx1"/>
          </a:solidFill>
          <a:latin typeface="+mn-lt"/>
          <a:ea typeface="+mn-ea"/>
          <a:cs typeface="+mn-cs"/>
        </a:defRPr>
      </a:lvl7pPr>
      <a:lvl8pPr marL="7019849" indent="-467990" algn="l" defTabSz="1871960" rtl="0" eaLnBrk="1" latinLnBrk="0" hangingPunct="1">
        <a:lnSpc>
          <a:spcPct val="90000"/>
        </a:lnSpc>
        <a:spcBef>
          <a:spcPts val="1024"/>
        </a:spcBef>
        <a:buFont typeface="Arial" panose="020B0604020202020204" pitchFamily="34" charset="0"/>
        <a:buChar char="•"/>
        <a:defRPr sz="3685" kern="1200">
          <a:solidFill>
            <a:schemeClr val="tx1"/>
          </a:solidFill>
          <a:latin typeface="+mn-lt"/>
          <a:ea typeface="+mn-ea"/>
          <a:cs typeface="+mn-cs"/>
        </a:defRPr>
      </a:lvl8pPr>
      <a:lvl9pPr marL="7955829" indent="-467990" algn="l" defTabSz="1871960" rtl="0" eaLnBrk="1" latinLnBrk="0" hangingPunct="1">
        <a:lnSpc>
          <a:spcPct val="90000"/>
        </a:lnSpc>
        <a:spcBef>
          <a:spcPts val="1024"/>
        </a:spcBef>
        <a:buFont typeface="Arial" panose="020B0604020202020204" pitchFamily="34" charset="0"/>
        <a:buChar char="•"/>
        <a:defRPr sz="368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71960" rtl="0" eaLnBrk="1" latinLnBrk="0" hangingPunct="1">
        <a:defRPr sz="3685" kern="1200">
          <a:solidFill>
            <a:schemeClr val="tx1"/>
          </a:solidFill>
          <a:latin typeface="+mn-lt"/>
          <a:ea typeface="+mn-ea"/>
          <a:cs typeface="+mn-cs"/>
        </a:defRPr>
      </a:lvl1pPr>
      <a:lvl2pPr marL="935980" algn="l" defTabSz="1871960" rtl="0" eaLnBrk="1" latinLnBrk="0" hangingPunct="1">
        <a:defRPr sz="3685" kern="1200">
          <a:solidFill>
            <a:schemeClr val="tx1"/>
          </a:solidFill>
          <a:latin typeface="+mn-lt"/>
          <a:ea typeface="+mn-ea"/>
          <a:cs typeface="+mn-cs"/>
        </a:defRPr>
      </a:lvl2pPr>
      <a:lvl3pPr marL="1871960" algn="l" defTabSz="1871960" rtl="0" eaLnBrk="1" latinLnBrk="0" hangingPunct="1">
        <a:defRPr sz="3685" kern="1200">
          <a:solidFill>
            <a:schemeClr val="tx1"/>
          </a:solidFill>
          <a:latin typeface="+mn-lt"/>
          <a:ea typeface="+mn-ea"/>
          <a:cs typeface="+mn-cs"/>
        </a:defRPr>
      </a:lvl3pPr>
      <a:lvl4pPr marL="2807940" algn="l" defTabSz="1871960" rtl="0" eaLnBrk="1" latinLnBrk="0" hangingPunct="1">
        <a:defRPr sz="3685" kern="1200">
          <a:solidFill>
            <a:schemeClr val="tx1"/>
          </a:solidFill>
          <a:latin typeface="+mn-lt"/>
          <a:ea typeface="+mn-ea"/>
          <a:cs typeface="+mn-cs"/>
        </a:defRPr>
      </a:lvl4pPr>
      <a:lvl5pPr marL="3743919" algn="l" defTabSz="1871960" rtl="0" eaLnBrk="1" latinLnBrk="0" hangingPunct="1">
        <a:defRPr sz="3685" kern="1200">
          <a:solidFill>
            <a:schemeClr val="tx1"/>
          </a:solidFill>
          <a:latin typeface="+mn-lt"/>
          <a:ea typeface="+mn-ea"/>
          <a:cs typeface="+mn-cs"/>
        </a:defRPr>
      </a:lvl5pPr>
      <a:lvl6pPr marL="4679899" algn="l" defTabSz="1871960" rtl="0" eaLnBrk="1" latinLnBrk="0" hangingPunct="1">
        <a:defRPr sz="3685" kern="1200">
          <a:solidFill>
            <a:schemeClr val="tx1"/>
          </a:solidFill>
          <a:latin typeface="+mn-lt"/>
          <a:ea typeface="+mn-ea"/>
          <a:cs typeface="+mn-cs"/>
        </a:defRPr>
      </a:lvl6pPr>
      <a:lvl7pPr marL="5615879" algn="l" defTabSz="1871960" rtl="0" eaLnBrk="1" latinLnBrk="0" hangingPunct="1">
        <a:defRPr sz="3685" kern="1200">
          <a:solidFill>
            <a:schemeClr val="tx1"/>
          </a:solidFill>
          <a:latin typeface="+mn-lt"/>
          <a:ea typeface="+mn-ea"/>
          <a:cs typeface="+mn-cs"/>
        </a:defRPr>
      </a:lvl7pPr>
      <a:lvl8pPr marL="6551859" algn="l" defTabSz="1871960" rtl="0" eaLnBrk="1" latinLnBrk="0" hangingPunct="1">
        <a:defRPr sz="3685" kern="1200">
          <a:solidFill>
            <a:schemeClr val="tx1"/>
          </a:solidFill>
          <a:latin typeface="+mn-lt"/>
          <a:ea typeface="+mn-ea"/>
          <a:cs typeface="+mn-cs"/>
        </a:defRPr>
      </a:lvl8pPr>
      <a:lvl9pPr marL="7487839" algn="l" defTabSz="1871960" rtl="0" eaLnBrk="1" latinLnBrk="0" hangingPunct="1">
        <a:defRPr sz="368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文字方塊 15">
            <a:extLst>
              <a:ext uri="{FF2B5EF4-FFF2-40B4-BE49-F238E27FC236}">
                <a16:creationId xmlns:a16="http://schemas.microsoft.com/office/drawing/2014/main" id="{C004CC71-A08D-43CB-8034-EAACEC35C3D7}"/>
              </a:ext>
            </a:extLst>
          </p:cNvPr>
          <p:cNvSpPr txBox="1"/>
          <p:nvPr/>
        </p:nvSpPr>
        <p:spPr>
          <a:xfrm>
            <a:off x="0" y="3633967"/>
            <a:ext cx="18719800" cy="11233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TW" altLang="en-US" sz="6700" b="1" dirty="0">
                <a:latin typeface="標楷體" panose="03000509000000000000" pitchFamily="65" charset="-120"/>
                <a:ea typeface="標楷體" panose="03000509000000000000" pitchFamily="65" charset="-120"/>
              </a:rPr>
              <a:t>專題作品名稱</a:t>
            </a:r>
          </a:p>
        </p:txBody>
      </p:sp>
      <p:sp>
        <p:nvSpPr>
          <p:cNvPr id="17" name="文字方塊 16">
            <a:extLst>
              <a:ext uri="{FF2B5EF4-FFF2-40B4-BE49-F238E27FC236}">
                <a16:creationId xmlns:a16="http://schemas.microsoft.com/office/drawing/2014/main" id="{003814C3-83F7-479A-AF63-E293D4CF38DF}"/>
              </a:ext>
            </a:extLst>
          </p:cNvPr>
          <p:cNvSpPr txBox="1"/>
          <p:nvPr/>
        </p:nvSpPr>
        <p:spPr>
          <a:xfrm>
            <a:off x="229754" y="5253929"/>
            <a:ext cx="8823699" cy="14830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指導老師：○○○老師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>
              <a:lnSpc>
                <a:spcPct val="150000"/>
              </a:lnSpc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專題組員：李○○、陳○○、楊○○、林○○</a:t>
            </a:r>
          </a:p>
        </p:txBody>
      </p:sp>
      <p:sp>
        <p:nvSpPr>
          <p:cNvPr id="23" name="矩形: 圓角 22">
            <a:extLst>
              <a:ext uri="{FF2B5EF4-FFF2-40B4-BE49-F238E27FC236}">
                <a16:creationId xmlns:a16="http://schemas.microsoft.com/office/drawing/2014/main" id="{7B9DCB9C-2F87-4278-BD3E-C3EA5E24ABE7}"/>
              </a:ext>
            </a:extLst>
          </p:cNvPr>
          <p:cNvSpPr/>
          <p:nvPr/>
        </p:nvSpPr>
        <p:spPr>
          <a:xfrm>
            <a:off x="229754" y="7689212"/>
            <a:ext cx="18119206" cy="2547681"/>
          </a:xfrm>
          <a:prstGeom prst="roundRect">
            <a:avLst>
              <a:gd name="adj" fmla="val 6004"/>
            </a:avLst>
          </a:prstGeom>
          <a:solidFill>
            <a:schemeClr val="accent4">
              <a:lumMod val="20000"/>
              <a:lumOff val="80000"/>
              <a:alpha val="5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25" name="矩形: 圓角 24">
            <a:extLst>
              <a:ext uri="{FF2B5EF4-FFF2-40B4-BE49-F238E27FC236}">
                <a16:creationId xmlns:a16="http://schemas.microsoft.com/office/drawing/2014/main" id="{B15723D8-8B80-4D6D-AF56-108AC18CBA75}"/>
              </a:ext>
            </a:extLst>
          </p:cNvPr>
          <p:cNvSpPr/>
          <p:nvPr/>
        </p:nvSpPr>
        <p:spPr>
          <a:xfrm>
            <a:off x="370840" y="10592587"/>
            <a:ext cx="8682615" cy="13689813"/>
          </a:xfrm>
          <a:prstGeom prst="roundRect">
            <a:avLst>
              <a:gd name="adj" fmla="val 4515"/>
            </a:avLst>
          </a:prstGeom>
          <a:solidFill>
            <a:schemeClr val="accent4">
              <a:lumMod val="20000"/>
              <a:lumOff val="80000"/>
              <a:alpha val="5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28" name="矩形: 圓角 27">
            <a:extLst>
              <a:ext uri="{FF2B5EF4-FFF2-40B4-BE49-F238E27FC236}">
                <a16:creationId xmlns:a16="http://schemas.microsoft.com/office/drawing/2014/main" id="{9C4C2F1E-211C-40C5-8A17-656F9052238C}"/>
              </a:ext>
            </a:extLst>
          </p:cNvPr>
          <p:cNvSpPr/>
          <p:nvPr/>
        </p:nvSpPr>
        <p:spPr>
          <a:xfrm>
            <a:off x="9666345" y="10592587"/>
            <a:ext cx="8682615" cy="13689813"/>
          </a:xfrm>
          <a:prstGeom prst="roundRect">
            <a:avLst>
              <a:gd name="adj" fmla="val 4515"/>
            </a:avLst>
          </a:prstGeom>
          <a:solidFill>
            <a:schemeClr val="accent4">
              <a:lumMod val="20000"/>
              <a:lumOff val="80000"/>
              <a:alpha val="5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29" name="矩形: 圓角 28">
            <a:extLst>
              <a:ext uri="{FF2B5EF4-FFF2-40B4-BE49-F238E27FC236}">
                <a16:creationId xmlns:a16="http://schemas.microsoft.com/office/drawing/2014/main" id="{DEC9F67F-1274-4213-96DD-97A1FEAC523D}"/>
              </a:ext>
            </a:extLst>
          </p:cNvPr>
          <p:cNvSpPr/>
          <p:nvPr/>
        </p:nvSpPr>
        <p:spPr>
          <a:xfrm>
            <a:off x="370840" y="24610862"/>
            <a:ext cx="18119206" cy="2535048"/>
          </a:xfrm>
          <a:prstGeom prst="roundRect">
            <a:avLst>
              <a:gd name="adj" fmla="val 6004"/>
            </a:avLst>
          </a:prstGeom>
          <a:solidFill>
            <a:schemeClr val="accent4">
              <a:lumMod val="20000"/>
              <a:lumOff val="80000"/>
              <a:alpha val="5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30" name="文字方塊 29">
            <a:extLst>
              <a:ext uri="{FF2B5EF4-FFF2-40B4-BE49-F238E27FC236}">
                <a16:creationId xmlns:a16="http://schemas.microsoft.com/office/drawing/2014/main" id="{A6DC3B01-E188-4528-9893-2CD072AF8A48}"/>
              </a:ext>
            </a:extLst>
          </p:cNvPr>
          <p:cNvSpPr txBox="1"/>
          <p:nvPr/>
        </p:nvSpPr>
        <p:spPr>
          <a:xfrm>
            <a:off x="8533789" y="7465933"/>
            <a:ext cx="1699847" cy="662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TW" altLang="en-US" sz="2800" b="1" dirty="0">
                <a:latin typeface="標楷體" panose="03000509000000000000" pitchFamily="65" charset="-120"/>
                <a:ea typeface="標楷體" panose="03000509000000000000" pitchFamily="65" charset="-120"/>
              </a:rPr>
              <a:t>摘要</a:t>
            </a:r>
          </a:p>
        </p:txBody>
      </p:sp>
      <p:sp>
        <p:nvSpPr>
          <p:cNvPr id="32" name="文字方塊 31">
            <a:extLst>
              <a:ext uri="{FF2B5EF4-FFF2-40B4-BE49-F238E27FC236}">
                <a16:creationId xmlns:a16="http://schemas.microsoft.com/office/drawing/2014/main" id="{CCE12AE8-1E6B-4E07-BB52-BB81BAEEBCD7}"/>
              </a:ext>
            </a:extLst>
          </p:cNvPr>
          <p:cNvSpPr txBox="1"/>
          <p:nvPr/>
        </p:nvSpPr>
        <p:spPr>
          <a:xfrm>
            <a:off x="518917" y="8036070"/>
            <a:ext cx="17729591" cy="662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720000" algn="just">
              <a:lnSpc>
                <a:spcPct val="150000"/>
              </a:lnSpc>
            </a:pPr>
            <a:r>
              <a:rPr lang="zh-TW" altLang="en-US" sz="2800" dirty="0">
                <a:latin typeface="標楷體" panose="03000509000000000000" pitchFamily="65" charset="-120"/>
                <a:ea typeface="標楷體" panose="03000509000000000000" pitchFamily="65" charset="-120"/>
              </a:rPr>
              <a:t>本系專題製作之海報採用單一看板刑事。版面尺寸</a:t>
            </a:r>
            <a:r>
              <a:rPr lang="en-US" altLang="zh-TW" sz="2800" dirty="0">
                <a:latin typeface="標楷體" panose="03000509000000000000" pitchFamily="65" charset="-120"/>
                <a:ea typeface="標楷體" panose="03000509000000000000" pitchFamily="65" charset="-120"/>
              </a:rPr>
              <a:t>【</a:t>
            </a:r>
            <a:r>
              <a:rPr lang="zh-TW" altLang="en-US" sz="2800" dirty="0">
                <a:latin typeface="標楷體" panose="03000509000000000000" pitchFamily="65" charset="-120"/>
                <a:ea typeface="標楷體" panose="03000509000000000000" pitchFamily="65" charset="-120"/>
              </a:rPr>
              <a:t>半開</a:t>
            </a:r>
            <a:r>
              <a:rPr lang="en-US" altLang="zh-TW" sz="2800" dirty="0">
                <a:latin typeface="標楷體" panose="03000509000000000000" pitchFamily="65" charset="-120"/>
                <a:ea typeface="標楷體" panose="03000509000000000000" pitchFamily="65" charset="-120"/>
              </a:rPr>
              <a:t>】</a:t>
            </a:r>
            <a:r>
              <a:rPr lang="zh-TW" altLang="en-US" sz="2800" dirty="0">
                <a:latin typeface="標楷體" panose="03000509000000000000" pitchFamily="65" charset="-120"/>
                <a:ea typeface="標楷體" panose="03000509000000000000" pitchFamily="65" charset="-120"/>
              </a:rPr>
              <a:t>為</a:t>
            </a:r>
            <a:r>
              <a:rPr lang="en-US" altLang="zh-TW" sz="2800" dirty="0">
                <a:latin typeface="標楷體" panose="03000509000000000000" pitchFamily="65" charset="-120"/>
                <a:ea typeface="標楷體" panose="03000509000000000000" pitchFamily="65" charset="-120"/>
              </a:rPr>
              <a:t>57cm(</a:t>
            </a:r>
            <a:r>
              <a:rPr lang="zh-TW" altLang="en-US" sz="2800" dirty="0">
                <a:latin typeface="標楷體" panose="03000509000000000000" pitchFamily="65" charset="-120"/>
                <a:ea typeface="標楷體" panose="03000509000000000000" pitchFamily="65" charset="-120"/>
              </a:rPr>
              <a:t>寬</a:t>
            </a:r>
            <a:r>
              <a:rPr lang="en-US" altLang="zh-TW" sz="2800" dirty="0">
                <a:latin typeface="標楷體" panose="03000509000000000000" pitchFamily="65" charset="-120"/>
                <a:ea typeface="標楷體" panose="03000509000000000000" pitchFamily="65" charset="-120"/>
              </a:rPr>
              <a:t>)</a:t>
            </a:r>
            <a:r>
              <a:rPr lang="zh-TW" altLang="en-US" sz="2800" dirty="0">
                <a:latin typeface="標楷體" panose="03000509000000000000" pitchFamily="65" charset="-120"/>
                <a:ea typeface="標楷體" panose="03000509000000000000" pitchFamily="65" charset="-120"/>
              </a:rPr>
              <a:t> ，請以此統一格式製作。</a:t>
            </a:r>
            <a:endParaRPr lang="en-US" altLang="zh-TW" sz="28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33" name="文字方塊 32">
            <a:extLst>
              <a:ext uri="{FF2B5EF4-FFF2-40B4-BE49-F238E27FC236}">
                <a16:creationId xmlns:a16="http://schemas.microsoft.com/office/drawing/2014/main" id="{004D4CDF-F1D2-4D78-A080-DECF06724140}"/>
              </a:ext>
            </a:extLst>
          </p:cNvPr>
          <p:cNvSpPr txBox="1"/>
          <p:nvPr/>
        </p:nvSpPr>
        <p:spPr>
          <a:xfrm>
            <a:off x="3521244" y="10840521"/>
            <a:ext cx="2381808" cy="662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TW" altLang="en-US" sz="2800" b="1" dirty="0">
                <a:latin typeface="標楷體" panose="03000509000000000000" pitchFamily="65" charset="-120"/>
                <a:ea typeface="標楷體" panose="03000509000000000000" pitchFamily="65" charset="-120"/>
              </a:rPr>
              <a:t>海報格式</a:t>
            </a:r>
          </a:p>
        </p:txBody>
      </p:sp>
      <p:sp>
        <p:nvSpPr>
          <p:cNvPr id="34" name="文字方塊 33">
            <a:extLst>
              <a:ext uri="{FF2B5EF4-FFF2-40B4-BE49-F238E27FC236}">
                <a16:creationId xmlns:a16="http://schemas.microsoft.com/office/drawing/2014/main" id="{E0FE4A98-9E42-4126-B293-644E6E1A75E5}"/>
              </a:ext>
            </a:extLst>
          </p:cNvPr>
          <p:cNvSpPr txBox="1"/>
          <p:nvPr/>
        </p:nvSpPr>
        <p:spPr>
          <a:xfrm>
            <a:off x="518917" y="11562631"/>
            <a:ext cx="8534536" cy="69865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lang="en-US" altLang="zh-TW" sz="2800" b="0" i="0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(</a:t>
            </a:r>
            <a:r>
              <a:rPr lang="zh-TW" altLang="en-US" sz="2800" b="0" i="0" u="none" strike="noStrike" cap="none" dirty="0">
                <a:solidFill>
                  <a:schemeClr val="dk1"/>
                </a:solidFill>
                <a:latin typeface="DFKai-SB"/>
                <a:ea typeface="DFKai-SB"/>
                <a:cs typeface="DFKai-SB"/>
                <a:sym typeface="DFKai-SB"/>
              </a:rPr>
              <a:t>一</a:t>
            </a:r>
            <a:r>
              <a:rPr lang="en-US" altLang="zh-TW" sz="2800" b="0" i="0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)</a:t>
            </a:r>
            <a:r>
              <a:rPr lang="zh-TW" altLang="en-US" sz="2800" b="0" i="0" u="none" strike="noStrike" cap="none" dirty="0">
                <a:solidFill>
                  <a:schemeClr val="dk1"/>
                </a:solidFill>
                <a:latin typeface="DFKai-SB"/>
                <a:ea typeface="DFKai-SB"/>
                <a:cs typeface="DFKai-SB"/>
                <a:sym typeface="DFKai-SB"/>
              </a:rPr>
              <a:t>字體大小</a:t>
            </a:r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lang="zh-TW" altLang="en-US" sz="2800" b="0" i="0" u="none" strike="noStrike" cap="none" dirty="0">
                <a:solidFill>
                  <a:schemeClr val="dk1"/>
                </a:solidFill>
                <a:latin typeface="DFKai-SB"/>
                <a:ea typeface="DFKai-SB"/>
                <a:cs typeface="DFKai-SB"/>
                <a:sym typeface="DFKai-SB"/>
              </a:rPr>
              <a:t>標題請以</a:t>
            </a:r>
            <a:r>
              <a:rPr lang="zh-TW" altLang="en-US" sz="2800" b="0" i="0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altLang="zh-TW" sz="2800" b="0" i="0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67</a:t>
            </a:r>
            <a:r>
              <a:rPr lang="zh-TW" altLang="en-US" sz="2800" b="0" i="0" u="none" strike="noStrike" cap="none" dirty="0">
                <a:solidFill>
                  <a:schemeClr val="dk1"/>
                </a:solidFill>
                <a:latin typeface="DFKai-SB"/>
                <a:ea typeface="DFKai-SB"/>
                <a:cs typeface="DFKai-SB"/>
                <a:sym typeface="DFKai-SB"/>
              </a:rPr>
              <a:t> 級字，內文之字體為 </a:t>
            </a:r>
            <a:r>
              <a:rPr lang="en-US" altLang="zh-TW" sz="2800" b="0" i="0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28</a:t>
            </a:r>
            <a:r>
              <a:rPr lang="zh-TW" altLang="en-US" sz="2800" b="0" i="0" u="none" strike="noStrike" cap="none" dirty="0">
                <a:solidFill>
                  <a:schemeClr val="dk1"/>
                </a:solidFill>
                <a:latin typeface="DFKai-SB"/>
                <a:ea typeface="DFKai-SB"/>
                <a:cs typeface="DFKai-SB"/>
                <a:sym typeface="DFKai-SB"/>
              </a:rPr>
              <a:t> 級字，中、英文請分別以標楷體與 </a:t>
            </a:r>
            <a:r>
              <a:rPr lang="en-US" altLang="zh-TW" sz="2800" b="0" i="0" u="none" strike="noStrike" cap="none" dirty="0">
                <a:solidFill>
                  <a:schemeClr val="dk1"/>
                </a:solidFill>
                <a:latin typeface="DFKai-SB"/>
                <a:ea typeface="DFKai-SB"/>
                <a:cs typeface="DFKai-SB"/>
                <a:sym typeface="DFKai-SB"/>
              </a:rPr>
              <a:t>Times New Roman</a:t>
            </a:r>
            <a:r>
              <a:rPr lang="zh-TW" altLang="en-US" sz="2800" b="0" i="0" u="none" strike="noStrike" cap="none" dirty="0">
                <a:solidFill>
                  <a:schemeClr val="dk1"/>
                </a:solidFill>
                <a:latin typeface="DFKai-SB"/>
                <a:ea typeface="DFKai-SB"/>
                <a:cs typeface="DFKai-SB"/>
                <a:sym typeface="DFKai-SB"/>
              </a:rPr>
              <a:t>書寫。以上規定可視自身需求調整，皆以能清楚呈現為原則。存檔格式一律為</a:t>
            </a:r>
            <a:r>
              <a:rPr lang="en-US" altLang="zh-TW" sz="2800" b="0" i="0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PDF</a:t>
            </a:r>
            <a:r>
              <a:rPr lang="zh-TW" altLang="en-US" sz="2800" b="0" i="0" u="none" strike="noStrike" cap="none" dirty="0">
                <a:solidFill>
                  <a:schemeClr val="dk1"/>
                </a:solidFill>
                <a:latin typeface="DFKai-SB"/>
                <a:ea typeface="DFKai-SB"/>
                <a:cs typeface="DFKai-SB"/>
                <a:sym typeface="DFKai-SB"/>
              </a:rPr>
              <a:t>。</a:t>
            </a:r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endParaRPr lang="zh-TW" altLang="en-US" sz="2800" b="0" i="0" u="none" strike="noStrike" cap="none" dirty="0">
              <a:solidFill>
                <a:schemeClr val="dk1"/>
              </a:solidFill>
              <a:latin typeface="DFKai-SB"/>
              <a:ea typeface="DFKai-SB"/>
              <a:cs typeface="DFKai-SB"/>
              <a:sym typeface="DFKai-SB"/>
            </a:endParaRPr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lang="en-US" altLang="zh-TW" sz="2800" b="0" i="0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(</a:t>
            </a:r>
            <a:r>
              <a:rPr lang="zh-TW" altLang="en-US" sz="2800" b="0" i="0" u="none" strike="noStrike" cap="none" dirty="0">
                <a:solidFill>
                  <a:schemeClr val="dk1"/>
                </a:solidFill>
                <a:latin typeface="DFKai-SB"/>
                <a:ea typeface="DFKai-SB"/>
                <a:cs typeface="DFKai-SB"/>
                <a:sym typeface="DFKai-SB"/>
              </a:rPr>
              <a:t>二</a:t>
            </a:r>
            <a:r>
              <a:rPr lang="en-US" altLang="zh-TW" sz="2800" b="0" i="0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)</a:t>
            </a:r>
            <a:r>
              <a:rPr lang="zh-TW" altLang="en-US" sz="2800" b="0" i="0" u="none" strike="noStrike" cap="none" dirty="0">
                <a:solidFill>
                  <a:schemeClr val="dk1"/>
                </a:solidFill>
                <a:latin typeface="DFKai-SB"/>
                <a:ea typeface="DFKai-SB"/>
                <a:cs typeface="DFKai-SB"/>
                <a:sym typeface="DFKai-SB"/>
              </a:rPr>
              <a:t>章節及小節標題排列</a:t>
            </a:r>
            <a:endParaRPr lang="zh-TW" altLang="en-US" sz="2800" b="0" i="0" u="none" strike="noStrike" cap="none" dirty="0">
              <a:solidFill>
                <a:srgbClr val="000000"/>
              </a:solidFill>
              <a:latin typeface="DFKai-SB"/>
              <a:ea typeface="DFKai-SB"/>
              <a:cs typeface="DFKai-SB"/>
              <a:sym typeface="DFKai-SB"/>
            </a:endParaRPr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lang="zh-TW" altLang="en-US" sz="2800" dirty="0">
                <a:solidFill>
                  <a:schemeClr val="dk1"/>
                </a:solidFill>
                <a:latin typeface="DFKai-SB"/>
                <a:ea typeface="DFKai-SB"/>
                <a:cs typeface="DFKai-SB"/>
                <a:sym typeface="DFKai-SB"/>
              </a:rPr>
              <a:t>專題製作</a:t>
            </a:r>
            <a:r>
              <a:rPr lang="zh-TW" altLang="en-US" sz="2800" b="0" i="0" u="none" strike="noStrike" cap="none" dirty="0">
                <a:solidFill>
                  <a:schemeClr val="dk1"/>
                </a:solidFill>
                <a:latin typeface="DFKai-SB"/>
                <a:ea typeface="DFKai-SB"/>
                <a:cs typeface="DFKai-SB"/>
                <a:sym typeface="DFKai-SB"/>
              </a:rPr>
              <a:t>題目</a:t>
            </a:r>
            <a:r>
              <a:rPr lang="zh-TW" altLang="en-US" sz="2800" dirty="0">
                <a:solidFill>
                  <a:schemeClr val="dk1"/>
                </a:solidFill>
                <a:latin typeface="DFKai-SB"/>
                <a:ea typeface="DFKai-SB"/>
                <a:cs typeface="DFKai-SB"/>
                <a:sym typeface="DFKai-SB"/>
              </a:rPr>
              <a:t>、</a:t>
            </a:r>
            <a:r>
              <a:rPr lang="zh-TW" altLang="en-US" sz="2800" b="0" i="0" u="none" strike="noStrike" cap="none" dirty="0">
                <a:solidFill>
                  <a:schemeClr val="dk1"/>
                </a:solidFill>
                <a:latin typeface="DFKai-SB"/>
                <a:ea typeface="DFKai-SB"/>
                <a:cs typeface="DFKai-SB"/>
                <a:sym typeface="DFKai-SB"/>
              </a:rPr>
              <a:t>各章節標題請置於中央</a:t>
            </a:r>
            <a:r>
              <a:rPr lang="en-US" altLang="zh-TW" sz="2800" b="0" i="0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(</a:t>
            </a:r>
            <a:r>
              <a:rPr lang="zh-TW" altLang="en-US" sz="2800" b="0" i="0" u="none" strike="noStrike" cap="none" dirty="0">
                <a:solidFill>
                  <a:schemeClr val="dk1"/>
                </a:solidFill>
                <a:latin typeface="DFKai-SB"/>
                <a:ea typeface="DFKai-SB"/>
                <a:cs typeface="DFKai-SB"/>
                <a:sym typeface="DFKai-SB"/>
              </a:rPr>
              <a:t>居中</a:t>
            </a:r>
            <a:r>
              <a:rPr lang="en-US" altLang="zh-TW" sz="2800" b="0" i="0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)</a:t>
            </a:r>
            <a:r>
              <a:rPr lang="zh-TW" altLang="en-US" sz="2800" b="0" i="0" u="none" strike="noStrike" cap="none" dirty="0">
                <a:solidFill>
                  <a:schemeClr val="dk1"/>
                </a:solidFill>
                <a:latin typeface="DFKai-SB"/>
                <a:ea typeface="DFKai-SB"/>
                <a:cs typeface="DFKai-SB"/>
                <a:sym typeface="DFKai-SB"/>
              </a:rPr>
              <a:t>，各章節標題請需加上底線，小節標題請自文稿之左緣開始</a:t>
            </a:r>
            <a:r>
              <a:rPr lang="en-US" altLang="zh-TW" sz="2800" b="0" i="0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(</a:t>
            </a:r>
            <a:r>
              <a:rPr lang="zh-TW" altLang="en-US" sz="2800" b="0" i="0" u="none" strike="noStrike" cap="none" dirty="0">
                <a:solidFill>
                  <a:schemeClr val="dk1"/>
                </a:solidFill>
                <a:latin typeface="DFKai-SB"/>
                <a:ea typeface="DFKai-SB"/>
                <a:cs typeface="DFKai-SB"/>
                <a:sym typeface="DFKai-SB"/>
              </a:rPr>
              <a:t>齊左</a:t>
            </a:r>
            <a:r>
              <a:rPr lang="en-US" altLang="zh-TW" sz="2800" b="0" i="0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)</a:t>
            </a:r>
            <a:r>
              <a:rPr lang="zh-TW" altLang="en-US" sz="2800" b="0" i="0" u="none" strike="noStrike" cap="none" dirty="0">
                <a:solidFill>
                  <a:schemeClr val="dk1"/>
                </a:solidFill>
                <a:latin typeface="DFKai-SB"/>
                <a:ea typeface="DFKai-SB"/>
                <a:cs typeface="DFKai-SB"/>
                <a:sym typeface="DFKai-SB"/>
              </a:rPr>
              <a:t>。各章節內容請向上對齊。</a:t>
            </a:r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endParaRPr lang="zh-TW" altLang="en-US" sz="2800" b="0" i="0" u="none" strike="noStrike" cap="none" dirty="0">
              <a:solidFill>
                <a:schemeClr val="dk1"/>
              </a:solidFill>
              <a:latin typeface="DFKai-SB"/>
              <a:ea typeface="DFKai-SB"/>
              <a:cs typeface="DFKai-SB"/>
              <a:sym typeface="DFKai-SB"/>
            </a:endParaRPr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lang="en-US" altLang="zh-TW" sz="2800" b="0" i="0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(</a:t>
            </a:r>
            <a:r>
              <a:rPr lang="zh-TW" altLang="en-US" sz="2800" b="0" i="0" u="none" strike="noStrike" cap="none" dirty="0">
                <a:solidFill>
                  <a:schemeClr val="dk1"/>
                </a:solidFill>
                <a:latin typeface="DFKai-SB"/>
                <a:ea typeface="DFKai-SB"/>
                <a:cs typeface="DFKai-SB"/>
                <a:sym typeface="DFKai-SB"/>
              </a:rPr>
              <a:t>三</a:t>
            </a:r>
            <a:r>
              <a:rPr lang="en-US" altLang="zh-TW" sz="2800" b="0" i="0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)</a:t>
            </a:r>
            <a:r>
              <a:rPr lang="zh-TW" altLang="en-US" sz="2800" b="0" i="0" u="none" strike="noStrike" cap="none" dirty="0">
                <a:solidFill>
                  <a:schemeClr val="dk1"/>
                </a:solidFill>
                <a:latin typeface="DFKai-SB"/>
                <a:ea typeface="DFKai-SB"/>
                <a:cs typeface="DFKai-SB"/>
                <a:sym typeface="DFKai-SB"/>
              </a:rPr>
              <a:t>圖表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lang="zh-TW" altLang="en-US" sz="2800" b="0" i="0" u="none" strike="noStrike" cap="none" dirty="0">
                <a:solidFill>
                  <a:schemeClr val="dk1"/>
                </a:solidFill>
                <a:latin typeface="DFKai-SB"/>
                <a:ea typeface="DFKai-SB"/>
                <a:cs typeface="DFKai-SB"/>
                <a:sym typeface="DFKai-SB"/>
              </a:rPr>
              <a:t>圖、表等可以列在文中，請儘量靠近文中第一次提及的地方。各圖、表請備說明內容，圖的說明應置於圖的下方，而表的說明則應置於表的上方并相左對齊，如表一。</a:t>
            </a:r>
          </a:p>
        </p:txBody>
      </p:sp>
      <p:sp>
        <p:nvSpPr>
          <p:cNvPr id="36" name="文字方塊 35">
            <a:extLst>
              <a:ext uri="{FF2B5EF4-FFF2-40B4-BE49-F238E27FC236}">
                <a16:creationId xmlns:a16="http://schemas.microsoft.com/office/drawing/2014/main" id="{F17366C0-68EF-47C8-9A98-33308B61C52F}"/>
              </a:ext>
            </a:extLst>
          </p:cNvPr>
          <p:cNvSpPr txBox="1"/>
          <p:nvPr/>
        </p:nvSpPr>
        <p:spPr>
          <a:xfrm>
            <a:off x="445859" y="9374932"/>
            <a:ext cx="9456260" cy="66293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TW" altLang="en-US" sz="2800" b="1" dirty="0">
                <a:latin typeface="標楷體" panose="03000509000000000000" pitchFamily="65" charset="-120"/>
                <a:ea typeface="標楷體" panose="03000509000000000000" pitchFamily="65" charset="-120"/>
              </a:rPr>
              <a:t>關鍵字：</a:t>
            </a:r>
            <a:r>
              <a:rPr lang="zh-TW" altLang="en-US" sz="2800" dirty="0">
                <a:latin typeface="標楷體" panose="03000509000000000000" pitchFamily="65" charset="-120"/>
                <a:ea typeface="標楷體" panose="03000509000000000000" pitchFamily="65" charset="-120"/>
              </a:rPr>
              <a:t>△△△、○○○、□□□</a:t>
            </a:r>
            <a:r>
              <a:rPr lang="zh-TW" altLang="en-US" sz="2800" b="1" dirty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（三至五個關鍵字為限）</a:t>
            </a:r>
          </a:p>
        </p:txBody>
      </p:sp>
      <p:pic>
        <p:nvPicPr>
          <p:cNvPr id="40" name="Google Shape;94;p1">
            <a:extLst>
              <a:ext uri="{FF2B5EF4-FFF2-40B4-BE49-F238E27FC236}">
                <a16:creationId xmlns:a16="http://schemas.microsoft.com/office/drawing/2014/main" id="{C464443F-28E0-404C-B1AF-7B974216B0CA}"/>
              </a:ext>
            </a:extLst>
          </p:cNvPr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027877" y="19113435"/>
            <a:ext cx="7368539" cy="5009003"/>
          </a:xfrm>
          <a:prstGeom prst="rect">
            <a:avLst/>
          </a:prstGeom>
          <a:noFill/>
          <a:ln>
            <a:noFill/>
          </a:ln>
        </p:spPr>
      </p:pic>
      <p:sp>
        <p:nvSpPr>
          <p:cNvPr id="42" name="文字方塊 41">
            <a:extLst>
              <a:ext uri="{FF2B5EF4-FFF2-40B4-BE49-F238E27FC236}">
                <a16:creationId xmlns:a16="http://schemas.microsoft.com/office/drawing/2014/main" id="{91EB28EB-7B6C-408E-91C0-783AF7B28E93}"/>
              </a:ext>
            </a:extLst>
          </p:cNvPr>
          <p:cNvSpPr txBox="1"/>
          <p:nvPr/>
        </p:nvSpPr>
        <p:spPr>
          <a:xfrm>
            <a:off x="808668" y="18430253"/>
            <a:ext cx="381000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zh-TW" altLang="en-US" sz="2800" b="0" i="0" u="none" strike="noStrike" cap="none" dirty="0">
                <a:solidFill>
                  <a:schemeClr val="dk1"/>
                </a:solidFill>
                <a:latin typeface="DFKai-SB"/>
                <a:ea typeface="DFKai-SB"/>
                <a:cs typeface="DFKai-SB"/>
                <a:sym typeface="DFKai-SB"/>
              </a:rPr>
              <a:t>表一 這是一個範例表</a:t>
            </a:r>
          </a:p>
        </p:txBody>
      </p:sp>
      <p:sp>
        <p:nvSpPr>
          <p:cNvPr id="43" name="Google Shape;96;p1">
            <a:extLst>
              <a:ext uri="{FF2B5EF4-FFF2-40B4-BE49-F238E27FC236}">
                <a16:creationId xmlns:a16="http://schemas.microsoft.com/office/drawing/2014/main" id="{3AD39714-700E-475C-8F77-F938CD2C4906}"/>
              </a:ext>
            </a:extLst>
          </p:cNvPr>
          <p:cNvSpPr txBox="1"/>
          <p:nvPr/>
        </p:nvSpPr>
        <p:spPr>
          <a:xfrm>
            <a:off x="9666342" y="11121883"/>
            <a:ext cx="8682615" cy="61474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06775" tIns="503375" rIns="1006775" bIns="503375" anchor="t" anchorCtr="0">
            <a:noAutofit/>
          </a:bodyPr>
          <a:lstStyle/>
          <a:p>
            <a:pPr algn="l">
              <a:buClr>
                <a:srgbClr val="000000"/>
              </a:buClr>
              <a:buSzPts val="2800"/>
            </a:pPr>
            <a:r>
              <a:rPr lang="en-US" altLang="zh-TW" sz="2800" dirty="0">
                <a:solidFill>
                  <a:schemeClr val="dk1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  <a:sym typeface="Times New Roman"/>
              </a:rPr>
              <a:t>(</a:t>
            </a:r>
            <a:r>
              <a:rPr lang="zh-TW" altLang="en-US" sz="2800" dirty="0">
                <a:solidFill>
                  <a:schemeClr val="dk1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  <a:sym typeface="DFKai-SB"/>
              </a:rPr>
              <a:t>一</a:t>
            </a:r>
            <a:r>
              <a:rPr lang="en-US" altLang="zh-TW" sz="2800" dirty="0">
                <a:solidFill>
                  <a:schemeClr val="dk1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  <a:sym typeface="Times New Roman"/>
              </a:rPr>
              <a:t>) </a:t>
            </a:r>
            <a:r>
              <a:rPr lang="zh-TW" altLang="en-US" sz="2800" dirty="0">
                <a:solidFill>
                  <a:schemeClr val="dk1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  <a:sym typeface="DFKai-SB"/>
              </a:rPr>
              <a:t>背景方格可依內容大小和顏色，</a:t>
            </a:r>
            <a:endParaRPr lang="en-US" altLang="zh-TW" sz="2800" dirty="0">
              <a:solidFill>
                <a:schemeClr val="dk1"/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/>
              <a:sym typeface="DFKai-SB"/>
            </a:endParaRPr>
          </a:p>
          <a:p>
            <a:pPr>
              <a:buClr>
                <a:srgbClr val="000000"/>
              </a:buClr>
              <a:buSzPts val="2800"/>
            </a:pPr>
            <a:r>
              <a:rPr lang="zh-TW" altLang="en-US" sz="2800" dirty="0">
                <a:solidFill>
                  <a:schemeClr val="dk1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  <a:sym typeface="DFKai-SB"/>
              </a:rPr>
              <a:t>自行調整。</a:t>
            </a:r>
            <a:endParaRPr sz="2800" dirty="0">
              <a:solidFill>
                <a:schemeClr val="dk1"/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/>
              <a:sym typeface="DFKai-SB"/>
            </a:endParaRPr>
          </a:p>
          <a:p>
            <a:pPr algn="l">
              <a:buClr>
                <a:srgbClr val="000000"/>
              </a:buClr>
              <a:buSzPts val="2800"/>
            </a:pPr>
            <a:endParaRPr sz="2800" dirty="0">
              <a:solidFill>
                <a:schemeClr val="dk1"/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/>
              <a:sym typeface="DFKai-SB"/>
            </a:endParaRPr>
          </a:p>
          <a:p>
            <a:pPr algn="l">
              <a:buClr>
                <a:srgbClr val="000000"/>
              </a:buClr>
              <a:buSzPts val="2800"/>
            </a:pPr>
            <a:r>
              <a:rPr lang="en-US" altLang="zh-TW" sz="2800" dirty="0">
                <a:solidFill>
                  <a:schemeClr val="dk1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  <a:sym typeface="Times New Roman"/>
              </a:rPr>
              <a:t>(</a:t>
            </a:r>
            <a:r>
              <a:rPr lang="zh-TW" altLang="en-US" sz="2800" dirty="0">
                <a:solidFill>
                  <a:schemeClr val="dk1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  <a:sym typeface="DFKai-SB"/>
              </a:rPr>
              <a:t>二</a:t>
            </a:r>
            <a:r>
              <a:rPr lang="en-US" altLang="zh-TW" sz="2800" dirty="0">
                <a:solidFill>
                  <a:schemeClr val="dk1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  <a:sym typeface="Times New Roman"/>
              </a:rPr>
              <a:t>)</a:t>
            </a:r>
            <a:r>
              <a:rPr lang="zh-TW" altLang="en-US" sz="2800" dirty="0">
                <a:solidFill>
                  <a:schemeClr val="dk1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  <a:sym typeface="Times New Roman"/>
              </a:rPr>
              <a:t> 報告書及</a:t>
            </a:r>
            <a:r>
              <a:rPr lang="zh-TW" altLang="en-US" sz="2800" dirty="0">
                <a:solidFill>
                  <a:schemeClr val="dk1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  <a:sym typeface="DFKai-SB"/>
              </a:rPr>
              <a:t>海報需自行列印，若要核銷請完成以下事項：</a:t>
            </a:r>
            <a:endParaRPr lang="en-US" altLang="zh-TW" sz="2800" dirty="0">
              <a:solidFill>
                <a:schemeClr val="dk1"/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/>
              <a:sym typeface="DFKai-SB"/>
            </a:endParaRPr>
          </a:p>
          <a:p>
            <a:pPr>
              <a:buClr>
                <a:srgbClr val="000000"/>
              </a:buClr>
              <a:buSzPts val="2800"/>
            </a:pPr>
            <a:r>
              <a:rPr lang="zh-TW" altLang="en-US" sz="2800" dirty="0">
                <a:solidFill>
                  <a:schemeClr val="dk1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  <a:sym typeface="DFKai-SB"/>
              </a:rPr>
              <a:t>抬頭：龍華科技大學</a:t>
            </a:r>
            <a:endParaRPr lang="en-US" altLang="zh-TW" sz="2800" dirty="0">
              <a:solidFill>
                <a:schemeClr val="dk1"/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/>
              <a:sym typeface="DFKai-SB"/>
            </a:endParaRPr>
          </a:p>
          <a:p>
            <a:pPr>
              <a:buClr>
                <a:srgbClr val="000000"/>
              </a:buClr>
              <a:buSzPts val="2800"/>
            </a:pPr>
            <a:r>
              <a:rPr lang="zh-TW" altLang="en-US" sz="2800" dirty="0">
                <a:solidFill>
                  <a:schemeClr val="dk1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  <a:sym typeface="DFKai-SB"/>
              </a:rPr>
              <a:t>統編：</a:t>
            </a:r>
            <a:r>
              <a:rPr lang="en-US" altLang="zh-TW" sz="2800" dirty="0">
                <a:solidFill>
                  <a:schemeClr val="dk1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  <a:sym typeface="DFKai-SB"/>
              </a:rPr>
              <a:t>45002545</a:t>
            </a:r>
            <a:endParaRPr sz="2800" dirty="0">
              <a:solidFill>
                <a:schemeClr val="dk1"/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/>
              <a:sym typeface="DFKai-SB"/>
            </a:endParaRPr>
          </a:p>
          <a:p>
            <a:pPr algn="l">
              <a:buClr>
                <a:srgbClr val="000000"/>
              </a:buClr>
              <a:buSzPts val="2800"/>
            </a:pPr>
            <a:endParaRPr lang="en-US" altLang="zh-TW" sz="2800" dirty="0">
              <a:solidFill>
                <a:schemeClr val="dk1"/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/>
              <a:sym typeface="DFKai-SB"/>
            </a:endParaRPr>
          </a:p>
          <a:p>
            <a:pPr algn="l">
              <a:buClr>
                <a:srgbClr val="000000"/>
              </a:buClr>
              <a:buSzPts val="2800"/>
            </a:pPr>
            <a:r>
              <a:rPr lang="zh-TW" altLang="zh-TW" sz="2800" dirty="0">
                <a:solidFill>
                  <a:schemeClr val="dk1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  <a:sym typeface="Times New Roman"/>
              </a:rPr>
              <a:t>(</a:t>
            </a:r>
            <a:r>
              <a:rPr lang="zh-TW" altLang="zh-TW" sz="2800" dirty="0">
                <a:solidFill>
                  <a:schemeClr val="dk1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  <a:sym typeface="DFKai-SB"/>
              </a:rPr>
              <a:t>三</a:t>
            </a:r>
            <a:r>
              <a:rPr lang="zh-TW" altLang="zh-TW" sz="2800" dirty="0">
                <a:solidFill>
                  <a:schemeClr val="dk1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  <a:sym typeface="Times New Roman"/>
              </a:rPr>
              <a:t>)</a:t>
            </a:r>
            <a:r>
              <a:rPr lang="en-US" altLang="zh-TW" sz="2800" dirty="0">
                <a:solidFill>
                  <a:schemeClr val="dk1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  <a:sym typeface="Times New Roman"/>
              </a:rPr>
              <a:t> </a:t>
            </a:r>
            <a:r>
              <a:rPr lang="zh-TW" altLang="en-US" sz="2800" dirty="0">
                <a:solidFill>
                  <a:schemeClr val="dk1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  <a:sym typeface="DFKai-SB"/>
              </a:rPr>
              <a:t>以下乃圖表說明的範例，圖的說明應置於圖的下方。圖和說明都請置於中央。</a:t>
            </a:r>
            <a:endParaRPr sz="2800" dirty="0">
              <a:solidFill>
                <a:schemeClr val="dk1"/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/>
              <a:sym typeface="DFKai-SB"/>
            </a:endParaRPr>
          </a:p>
        </p:txBody>
      </p:sp>
      <p:sp>
        <p:nvSpPr>
          <p:cNvPr id="44" name="文字方塊 43">
            <a:extLst>
              <a:ext uri="{FF2B5EF4-FFF2-40B4-BE49-F238E27FC236}">
                <a16:creationId xmlns:a16="http://schemas.microsoft.com/office/drawing/2014/main" id="{2D6AB785-3AC9-4A14-B205-7972F75AC35F}"/>
              </a:ext>
            </a:extLst>
          </p:cNvPr>
          <p:cNvSpPr txBox="1"/>
          <p:nvPr/>
        </p:nvSpPr>
        <p:spPr>
          <a:xfrm>
            <a:off x="12816749" y="10872577"/>
            <a:ext cx="2381808" cy="662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TW" altLang="en-US" sz="2800" b="1" dirty="0">
                <a:latin typeface="標楷體" panose="03000509000000000000" pitchFamily="65" charset="-120"/>
                <a:ea typeface="標楷體" panose="03000509000000000000" pitchFamily="65" charset="-120"/>
              </a:rPr>
              <a:t>注意</a:t>
            </a:r>
          </a:p>
        </p:txBody>
      </p:sp>
      <p:grpSp>
        <p:nvGrpSpPr>
          <p:cNvPr id="45" name="Google Shape;97;p1">
            <a:extLst>
              <a:ext uri="{FF2B5EF4-FFF2-40B4-BE49-F238E27FC236}">
                <a16:creationId xmlns:a16="http://schemas.microsoft.com/office/drawing/2014/main" id="{233FE3E0-8E49-4206-B416-8DA00F31A169}"/>
              </a:ext>
            </a:extLst>
          </p:cNvPr>
          <p:cNvGrpSpPr/>
          <p:nvPr/>
        </p:nvGrpSpPr>
        <p:grpSpPr>
          <a:xfrm>
            <a:off x="10499245" y="16579948"/>
            <a:ext cx="7016808" cy="6371480"/>
            <a:chOff x="771" y="10430"/>
            <a:chExt cx="5000" cy="3158"/>
          </a:xfrm>
        </p:grpSpPr>
        <p:grpSp>
          <p:nvGrpSpPr>
            <p:cNvPr id="46" name="Google Shape;98;p1">
              <a:extLst>
                <a:ext uri="{FF2B5EF4-FFF2-40B4-BE49-F238E27FC236}">
                  <a16:creationId xmlns:a16="http://schemas.microsoft.com/office/drawing/2014/main" id="{560CCCDF-E7F9-4BAA-B206-147C1F884B23}"/>
                </a:ext>
              </a:extLst>
            </p:cNvPr>
            <p:cNvGrpSpPr/>
            <p:nvPr/>
          </p:nvGrpSpPr>
          <p:grpSpPr>
            <a:xfrm>
              <a:off x="771" y="10430"/>
              <a:ext cx="5000" cy="2562"/>
              <a:chOff x="771" y="10430"/>
              <a:chExt cx="5000" cy="2562"/>
            </a:xfrm>
          </p:grpSpPr>
          <p:grpSp>
            <p:nvGrpSpPr>
              <p:cNvPr id="48" name="Google Shape;99;p1">
                <a:extLst>
                  <a:ext uri="{FF2B5EF4-FFF2-40B4-BE49-F238E27FC236}">
                    <a16:creationId xmlns:a16="http://schemas.microsoft.com/office/drawing/2014/main" id="{15C1D9E7-52C9-460C-94BE-9C86279857B6}"/>
                  </a:ext>
                </a:extLst>
              </p:cNvPr>
              <p:cNvGrpSpPr/>
              <p:nvPr/>
            </p:nvGrpSpPr>
            <p:grpSpPr>
              <a:xfrm>
                <a:off x="771" y="10430"/>
                <a:ext cx="5000" cy="2562"/>
                <a:chOff x="1800" y="7200"/>
                <a:chExt cx="8580" cy="4560"/>
              </a:xfrm>
            </p:grpSpPr>
            <p:sp>
              <p:nvSpPr>
                <p:cNvPr id="53" name="Google Shape;100;p1">
                  <a:extLst>
                    <a:ext uri="{FF2B5EF4-FFF2-40B4-BE49-F238E27FC236}">
                      <a16:creationId xmlns:a16="http://schemas.microsoft.com/office/drawing/2014/main" id="{28C04EC2-ED39-471B-918A-E0EB05E96C19}"/>
                    </a:ext>
                  </a:extLst>
                </p:cNvPr>
                <p:cNvSpPr txBox="1"/>
                <p:nvPr/>
              </p:nvSpPr>
              <p:spPr>
                <a:xfrm>
                  <a:off x="1800" y="7200"/>
                  <a:ext cx="2100" cy="1200"/>
                </a:xfrm>
                <a:prstGeom prst="rect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 w="9525" cap="flat" cmpd="sng">
                  <a:solidFill>
                    <a:srgbClr val="000000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00" tIns="45700" rIns="91400" bIns="45700" anchor="ctr" anchorCtr="0">
                  <a:noAutofit/>
                </a:bodyPr>
                <a:lstStyle/>
                <a:p>
                  <a:pPr marL="0" marR="0" lvl="0" indent="0" algn="ct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zh-TW" sz="1800" b="1" i="0" u="sng" strike="noStrike" cap="none">
                      <a:solidFill>
                        <a:schemeClr val="dk1"/>
                      </a:solidFill>
                      <a:latin typeface="DFKai-SB"/>
                      <a:ea typeface="DFKai-SB"/>
                      <a:cs typeface="DFKai-SB"/>
                      <a:sym typeface="DFKai-SB"/>
                    </a:rPr>
                    <a:t>需求面</a:t>
                  </a:r>
                  <a:endParaRPr sz="1400" b="0" i="0" u="none" strike="noStrike" cap="none">
                    <a:solidFill>
                      <a:srgbClr val="000000"/>
                    </a:solidFill>
                    <a:latin typeface="DFKai-SB"/>
                    <a:ea typeface="DFKai-SB"/>
                    <a:cs typeface="DFKai-SB"/>
                    <a:sym typeface="DFKai-SB"/>
                  </a:endParaRPr>
                </a:p>
                <a:p>
                  <a:pPr marL="0" marR="0" lvl="0" indent="0" algn="ct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zh-TW" sz="1800" b="0" i="0" u="none" strike="noStrike" cap="none">
                      <a:solidFill>
                        <a:schemeClr val="dk1"/>
                      </a:solidFill>
                      <a:latin typeface="DFKai-SB"/>
                      <a:ea typeface="DFKai-SB"/>
                      <a:cs typeface="DFKai-SB"/>
                      <a:sym typeface="DFKai-SB"/>
                    </a:rPr>
                    <a:t>工作負荷</a:t>
                  </a:r>
                  <a:endParaRPr sz="1400" b="0" i="0" u="none" strike="noStrike" cap="none">
                    <a:solidFill>
                      <a:srgbClr val="000000"/>
                    </a:solidFill>
                    <a:latin typeface="DFKai-SB"/>
                    <a:ea typeface="DFKai-SB"/>
                    <a:cs typeface="DFKai-SB"/>
                    <a:sym typeface="DFKai-SB"/>
                  </a:endParaRPr>
                </a:p>
                <a:p>
                  <a:pPr marL="0" marR="0" lvl="0" indent="0" algn="ct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zh-TW" sz="1800" b="0" i="0" u="none" strike="noStrike" cap="none">
                      <a:solidFill>
                        <a:schemeClr val="dk1"/>
                      </a:solidFill>
                      <a:latin typeface="DFKai-SB"/>
                      <a:ea typeface="DFKai-SB"/>
                      <a:cs typeface="DFKai-SB"/>
                      <a:sym typeface="DFKai-SB"/>
                    </a:rPr>
                    <a:t>角色衝突</a:t>
                  </a:r>
                  <a:endParaRPr sz="1800" b="0" i="0" u="none" strike="noStrike" cap="none">
                    <a:solidFill>
                      <a:schemeClr val="dk1"/>
                    </a:solidFill>
                    <a:latin typeface="DFKai-SB"/>
                    <a:ea typeface="DFKai-SB"/>
                    <a:cs typeface="DFKai-SB"/>
                    <a:sym typeface="DFKai-SB"/>
                  </a:endParaRPr>
                </a:p>
              </p:txBody>
            </p:sp>
            <p:sp>
              <p:nvSpPr>
                <p:cNvPr id="54" name="Google Shape;101;p1">
                  <a:extLst>
                    <a:ext uri="{FF2B5EF4-FFF2-40B4-BE49-F238E27FC236}">
                      <a16:creationId xmlns:a16="http://schemas.microsoft.com/office/drawing/2014/main" id="{372A2492-5243-46E8-93E6-96F5E4AB0F68}"/>
                    </a:ext>
                  </a:extLst>
                </p:cNvPr>
                <p:cNvSpPr txBox="1"/>
                <p:nvPr/>
              </p:nvSpPr>
              <p:spPr>
                <a:xfrm>
                  <a:off x="1800" y="9000"/>
                  <a:ext cx="2100" cy="1200"/>
                </a:xfrm>
                <a:prstGeom prst="rect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 w="9525" cap="flat" cmpd="sng">
                  <a:solidFill>
                    <a:srgbClr val="000000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00" tIns="45700" rIns="91400" bIns="45700" anchor="ctr" anchorCtr="0">
                  <a:noAutofit/>
                </a:bodyPr>
                <a:lstStyle/>
                <a:p>
                  <a:pPr marL="0" marR="0" lvl="0" indent="0" algn="ct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zh-TW" sz="1800" b="1" i="0" u="sng" strike="noStrike" cap="none">
                      <a:solidFill>
                        <a:schemeClr val="dk1"/>
                      </a:solidFill>
                      <a:latin typeface="DFKai-SB"/>
                      <a:ea typeface="DFKai-SB"/>
                      <a:cs typeface="DFKai-SB"/>
                      <a:sym typeface="DFKai-SB"/>
                    </a:rPr>
                    <a:t>資源面</a:t>
                  </a:r>
                  <a:endParaRPr sz="1400" b="0" i="0" u="none" strike="noStrike" cap="none">
                    <a:solidFill>
                      <a:srgbClr val="000000"/>
                    </a:solidFill>
                    <a:latin typeface="DFKai-SB"/>
                    <a:ea typeface="DFKai-SB"/>
                    <a:cs typeface="DFKai-SB"/>
                    <a:sym typeface="DFKai-SB"/>
                  </a:endParaRPr>
                </a:p>
                <a:p>
                  <a:pPr marL="0" marR="0" lvl="0" indent="0" algn="ct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zh-TW" sz="1800" b="0" i="0" u="none" strike="noStrike" cap="none">
                      <a:solidFill>
                        <a:schemeClr val="dk1"/>
                      </a:solidFill>
                      <a:latin typeface="DFKai-SB"/>
                      <a:ea typeface="DFKai-SB"/>
                      <a:cs typeface="DFKai-SB"/>
                      <a:sym typeface="DFKai-SB"/>
                    </a:rPr>
                    <a:t>工作自主性</a:t>
                  </a:r>
                  <a:endParaRPr sz="1400" b="0" i="0" u="none" strike="noStrike" cap="none">
                    <a:solidFill>
                      <a:srgbClr val="000000"/>
                    </a:solidFill>
                    <a:latin typeface="DFKai-SB"/>
                    <a:ea typeface="DFKai-SB"/>
                    <a:cs typeface="DFKai-SB"/>
                    <a:sym typeface="DFKai-SB"/>
                  </a:endParaRPr>
                </a:p>
                <a:p>
                  <a:pPr marL="0" marR="0" lvl="0" indent="0" algn="ct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zh-TW" sz="1800" b="0" i="0" u="none" strike="noStrike" cap="none">
                      <a:solidFill>
                        <a:schemeClr val="dk1"/>
                      </a:solidFill>
                      <a:latin typeface="DFKai-SB"/>
                      <a:ea typeface="DFKai-SB"/>
                      <a:cs typeface="DFKai-SB"/>
                      <a:sym typeface="DFKai-SB"/>
                    </a:rPr>
                    <a:t>社會支持</a:t>
                  </a:r>
                  <a:endParaRPr sz="1800" b="0" i="0" u="none" strike="noStrike" cap="none">
                    <a:solidFill>
                      <a:schemeClr val="dk1"/>
                    </a:solidFill>
                    <a:latin typeface="DFKai-SB"/>
                    <a:ea typeface="DFKai-SB"/>
                    <a:cs typeface="DFKai-SB"/>
                    <a:sym typeface="DFKai-SB"/>
                  </a:endParaRPr>
                </a:p>
              </p:txBody>
            </p:sp>
            <p:sp>
              <p:nvSpPr>
                <p:cNvPr id="55" name="Google Shape;102;p1">
                  <a:extLst>
                    <a:ext uri="{FF2B5EF4-FFF2-40B4-BE49-F238E27FC236}">
                      <a16:creationId xmlns:a16="http://schemas.microsoft.com/office/drawing/2014/main" id="{ACF82BB7-6CCB-48A7-BEC5-ED5524FE0AEB}"/>
                    </a:ext>
                  </a:extLst>
                </p:cNvPr>
                <p:cNvSpPr txBox="1"/>
                <p:nvPr/>
              </p:nvSpPr>
              <p:spPr>
                <a:xfrm>
                  <a:off x="5220" y="7920"/>
                  <a:ext cx="2100" cy="1500"/>
                </a:xfrm>
                <a:prstGeom prst="rect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 w="9525" cap="flat" cmpd="sng">
                  <a:solidFill>
                    <a:srgbClr val="000000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00" tIns="45700" rIns="91400" bIns="45700" anchor="ctr" anchorCtr="0">
                  <a:noAutofit/>
                </a:bodyPr>
                <a:lstStyle/>
                <a:p>
                  <a:pPr marL="0" marR="0" lvl="0" indent="0" algn="ct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zh-TW" sz="1800" b="1" i="0" u="sng" strike="noStrike" cap="none">
                      <a:solidFill>
                        <a:schemeClr val="dk1"/>
                      </a:solidFill>
                      <a:latin typeface="DFKai-SB"/>
                      <a:ea typeface="DFKai-SB"/>
                      <a:cs typeface="DFKai-SB"/>
                      <a:sym typeface="DFKai-SB"/>
                    </a:rPr>
                    <a:t>職業倦怠</a:t>
                  </a:r>
                  <a:endParaRPr sz="1400" b="0" i="0" u="none" strike="noStrike" cap="none">
                    <a:solidFill>
                      <a:srgbClr val="000000"/>
                    </a:solidFill>
                    <a:latin typeface="DFKai-SB"/>
                    <a:ea typeface="DFKai-SB"/>
                    <a:cs typeface="DFKai-SB"/>
                    <a:sym typeface="DFKai-SB"/>
                  </a:endParaRPr>
                </a:p>
                <a:p>
                  <a:pPr marL="0" marR="0" lvl="0" indent="0" algn="ct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zh-TW" sz="1800" b="0" i="0" u="none" strike="noStrike" cap="none">
                      <a:solidFill>
                        <a:schemeClr val="dk1"/>
                      </a:solidFill>
                      <a:latin typeface="DFKai-SB"/>
                      <a:ea typeface="DFKai-SB"/>
                      <a:cs typeface="DFKai-SB"/>
                      <a:sym typeface="DFKai-SB"/>
                    </a:rPr>
                    <a:t>情緒耗竭</a:t>
                  </a:r>
                  <a:endParaRPr sz="1400" b="0" i="0" u="none" strike="noStrike" cap="none">
                    <a:solidFill>
                      <a:srgbClr val="000000"/>
                    </a:solidFill>
                    <a:latin typeface="DFKai-SB"/>
                    <a:ea typeface="DFKai-SB"/>
                    <a:cs typeface="DFKai-SB"/>
                    <a:sym typeface="DFKai-SB"/>
                  </a:endParaRPr>
                </a:p>
                <a:p>
                  <a:pPr marL="0" marR="0" lvl="0" indent="0" algn="ct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zh-TW" sz="1800" b="0" i="0" u="none" strike="noStrike" cap="none">
                      <a:solidFill>
                        <a:schemeClr val="dk1"/>
                      </a:solidFill>
                      <a:latin typeface="DFKai-SB"/>
                      <a:ea typeface="DFKai-SB"/>
                      <a:cs typeface="DFKai-SB"/>
                      <a:sym typeface="DFKai-SB"/>
                    </a:rPr>
                    <a:t>去人性化</a:t>
                  </a:r>
                  <a:endParaRPr sz="1400" b="0" i="0" u="none" strike="noStrike" cap="none">
                    <a:solidFill>
                      <a:srgbClr val="000000"/>
                    </a:solidFill>
                    <a:latin typeface="DFKai-SB"/>
                    <a:ea typeface="DFKai-SB"/>
                    <a:cs typeface="DFKai-SB"/>
                    <a:sym typeface="DFKai-SB"/>
                  </a:endParaRPr>
                </a:p>
                <a:p>
                  <a:pPr marL="0" marR="0" lvl="0" indent="0" algn="ct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zh-TW" sz="1800" b="0" i="0" u="none" strike="noStrike" cap="none">
                      <a:solidFill>
                        <a:schemeClr val="dk1"/>
                      </a:solidFill>
                      <a:latin typeface="DFKai-SB"/>
                      <a:ea typeface="DFKai-SB"/>
                      <a:cs typeface="DFKai-SB"/>
                      <a:sym typeface="DFKai-SB"/>
                    </a:rPr>
                    <a:t>成就感低落</a:t>
                  </a:r>
                  <a:endParaRPr sz="1800" b="0" i="0" u="none" strike="noStrike" cap="none">
                    <a:solidFill>
                      <a:schemeClr val="dk1"/>
                    </a:solidFill>
                    <a:latin typeface="DFKai-SB"/>
                    <a:ea typeface="DFKai-SB"/>
                    <a:cs typeface="DFKai-SB"/>
                    <a:sym typeface="DFKai-SB"/>
                  </a:endParaRPr>
                </a:p>
              </p:txBody>
            </p:sp>
            <p:sp>
              <p:nvSpPr>
                <p:cNvPr id="56" name="Google Shape;103;p1">
                  <a:extLst>
                    <a:ext uri="{FF2B5EF4-FFF2-40B4-BE49-F238E27FC236}">
                      <a16:creationId xmlns:a16="http://schemas.microsoft.com/office/drawing/2014/main" id="{30711A1E-5139-4F3A-BDB4-6C7152B5C760}"/>
                    </a:ext>
                  </a:extLst>
                </p:cNvPr>
                <p:cNvSpPr txBox="1"/>
                <p:nvPr/>
              </p:nvSpPr>
              <p:spPr>
                <a:xfrm>
                  <a:off x="8280" y="7920"/>
                  <a:ext cx="2100" cy="1500"/>
                </a:xfrm>
                <a:prstGeom prst="rect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 w="9525" cap="flat" cmpd="sng">
                  <a:solidFill>
                    <a:srgbClr val="000000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00" tIns="45700" rIns="91400" bIns="45700" anchor="ctr" anchorCtr="0">
                  <a:noAutofit/>
                </a:bodyPr>
                <a:lstStyle/>
                <a:p>
                  <a:pPr marL="0" marR="0" lvl="0" indent="0" algn="ct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zh-TW" sz="1800" b="1" i="0" u="sng" strike="noStrike" cap="none" dirty="0">
                      <a:solidFill>
                        <a:schemeClr val="dk1"/>
                      </a:solidFill>
                      <a:latin typeface="DFKai-SB"/>
                      <a:ea typeface="DFKai-SB"/>
                      <a:cs typeface="DFKai-SB"/>
                      <a:sym typeface="DFKai-SB"/>
                    </a:rPr>
                    <a:t>倦怠結果</a:t>
                  </a:r>
                  <a:endParaRPr sz="1400" b="0" i="0" u="none" strike="noStrike" cap="none" dirty="0">
                    <a:solidFill>
                      <a:srgbClr val="000000"/>
                    </a:solidFill>
                    <a:latin typeface="DFKai-SB"/>
                    <a:ea typeface="DFKai-SB"/>
                    <a:cs typeface="DFKai-SB"/>
                    <a:sym typeface="DFKai-SB"/>
                  </a:endParaRPr>
                </a:p>
                <a:p>
                  <a:pPr marL="0" marR="0" lvl="0" indent="0" algn="ct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zh-TW" sz="1800" b="0" i="0" u="none" strike="noStrike" cap="none" dirty="0">
                      <a:solidFill>
                        <a:schemeClr val="dk1"/>
                      </a:solidFill>
                      <a:latin typeface="DFKai-SB"/>
                      <a:ea typeface="DFKai-SB"/>
                      <a:cs typeface="DFKai-SB"/>
                      <a:sym typeface="DFKai-SB"/>
                    </a:rPr>
                    <a:t>組織承諾</a:t>
                  </a:r>
                  <a:endParaRPr sz="1400" b="0" i="0" u="none" strike="noStrike" cap="none" dirty="0">
                    <a:solidFill>
                      <a:srgbClr val="000000"/>
                    </a:solidFill>
                    <a:latin typeface="DFKai-SB"/>
                    <a:ea typeface="DFKai-SB"/>
                    <a:cs typeface="DFKai-SB"/>
                    <a:sym typeface="DFKai-SB"/>
                  </a:endParaRPr>
                </a:p>
                <a:p>
                  <a:pPr marL="0" marR="0" lvl="0" indent="0" algn="ct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zh-TW" sz="1800" b="0" i="0" u="none" strike="noStrike" cap="none" dirty="0">
                      <a:solidFill>
                        <a:schemeClr val="dk1"/>
                      </a:solidFill>
                      <a:latin typeface="DFKai-SB"/>
                      <a:ea typeface="DFKai-SB"/>
                      <a:cs typeface="DFKai-SB"/>
                      <a:sym typeface="DFKai-SB"/>
                    </a:rPr>
                    <a:t>離職意向</a:t>
                  </a:r>
                  <a:endParaRPr sz="1800" b="0" i="0" u="none" strike="noStrike" cap="none" dirty="0">
                    <a:solidFill>
                      <a:schemeClr val="dk1"/>
                    </a:solidFill>
                    <a:latin typeface="DFKai-SB"/>
                    <a:ea typeface="DFKai-SB"/>
                    <a:cs typeface="DFKai-SB"/>
                    <a:sym typeface="DFKai-SB"/>
                  </a:endParaRPr>
                </a:p>
              </p:txBody>
            </p:sp>
            <p:cxnSp>
              <p:nvCxnSpPr>
                <p:cNvPr id="57" name="Google Shape;104;p1">
                  <a:extLst>
                    <a:ext uri="{FF2B5EF4-FFF2-40B4-BE49-F238E27FC236}">
                      <a16:creationId xmlns:a16="http://schemas.microsoft.com/office/drawing/2014/main" id="{2342E331-F6E3-415F-9414-7C970640EB8F}"/>
                    </a:ext>
                  </a:extLst>
                </p:cNvPr>
                <p:cNvCxnSpPr/>
                <p:nvPr/>
              </p:nvCxnSpPr>
              <p:spPr>
                <a:xfrm>
                  <a:off x="3960" y="7740"/>
                  <a:ext cx="1200" cy="9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rgbClr val="000000"/>
                  </a:solidFill>
                  <a:prstDash val="solid"/>
                  <a:round/>
                  <a:headEnd type="none" w="sm" len="sm"/>
                  <a:tailEnd type="triangle" w="med" len="med"/>
                </a:ln>
              </p:spPr>
            </p:cxnSp>
            <p:cxnSp>
              <p:nvCxnSpPr>
                <p:cNvPr id="58" name="Google Shape;105;p1">
                  <a:extLst>
                    <a:ext uri="{FF2B5EF4-FFF2-40B4-BE49-F238E27FC236}">
                      <a16:creationId xmlns:a16="http://schemas.microsoft.com/office/drawing/2014/main" id="{24D90CA3-79B3-4DE0-A586-F912D29F75D9}"/>
                    </a:ext>
                  </a:extLst>
                </p:cNvPr>
                <p:cNvCxnSpPr/>
                <p:nvPr/>
              </p:nvCxnSpPr>
              <p:spPr>
                <a:xfrm rot="10800000" flipH="1">
                  <a:off x="3960" y="8940"/>
                  <a:ext cx="1200" cy="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rgbClr val="000000"/>
                  </a:solidFill>
                  <a:prstDash val="solid"/>
                  <a:round/>
                  <a:headEnd type="none" w="sm" len="sm"/>
                  <a:tailEnd type="triangle" w="med" len="med"/>
                </a:ln>
              </p:spPr>
            </p:cxnSp>
            <p:cxnSp>
              <p:nvCxnSpPr>
                <p:cNvPr id="59" name="Google Shape;106;p1">
                  <a:extLst>
                    <a:ext uri="{FF2B5EF4-FFF2-40B4-BE49-F238E27FC236}">
                      <a16:creationId xmlns:a16="http://schemas.microsoft.com/office/drawing/2014/main" id="{4B3417FA-30CF-4F90-BCF7-A6A29972F261}"/>
                    </a:ext>
                  </a:extLst>
                </p:cNvPr>
                <p:cNvCxnSpPr/>
                <p:nvPr/>
              </p:nvCxnSpPr>
              <p:spPr>
                <a:xfrm>
                  <a:off x="7380" y="8640"/>
                  <a:ext cx="900" cy="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rgbClr val="000000"/>
                  </a:solidFill>
                  <a:prstDash val="solid"/>
                  <a:round/>
                  <a:headEnd type="none" w="sm" len="sm"/>
                  <a:tailEnd type="triangle" w="med" len="med"/>
                </a:ln>
              </p:spPr>
            </p:cxnSp>
            <p:sp>
              <p:nvSpPr>
                <p:cNvPr id="60" name="Google Shape;107;p1">
                  <a:extLst>
                    <a:ext uri="{FF2B5EF4-FFF2-40B4-BE49-F238E27FC236}">
                      <a16:creationId xmlns:a16="http://schemas.microsoft.com/office/drawing/2014/main" id="{C0674D61-0410-4AA9-B41D-4C8E1CA31B7E}"/>
                    </a:ext>
                  </a:extLst>
                </p:cNvPr>
                <p:cNvSpPr txBox="1"/>
                <p:nvPr/>
              </p:nvSpPr>
              <p:spPr>
                <a:xfrm>
                  <a:off x="5220" y="10260"/>
                  <a:ext cx="2100" cy="1500"/>
                </a:xfrm>
                <a:prstGeom prst="rect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 w="9525" cap="flat" cmpd="sng">
                  <a:solidFill>
                    <a:srgbClr val="000000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00" tIns="45700" rIns="91400" bIns="45700" anchor="ctr" anchorCtr="0">
                  <a:noAutofit/>
                </a:bodyPr>
                <a:lstStyle/>
                <a:p>
                  <a:pPr marL="0" marR="0" lvl="0" indent="0" algn="ct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zh-TW" sz="1800" b="1" i="0" u="sng" strike="noStrike" cap="none">
                      <a:solidFill>
                        <a:schemeClr val="dk1"/>
                      </a:solidFill>
                      <a:latin typeface="DFKai-SB"/>
                      <a:ea typeface="DFKai-SB"/>
                      <a:cs typeface="DFKai-SB"/>
                      <a:sym typeface="DFKai-SB"/>
                    </a:rPr>
                    <a:t>控制變項</a:t>
                  </a:r>
                  <a:endParaRPr sz="1400" b="0" i="0" u="none" strike="noStrike" cap="none">
                    <a:solidFill>
                      <a:srgbClr val="000000"/>
                    </a:solidFill>
                    <a:latin typeface="DFKai-SB"/>
                    <a:ea typeface="DFKai-SB"/>
                    <a:cs typeface="DFKai-SB"/>
                    <a:sym typeface="DFKai-SB"/>
                  </a:endParaRPr>
                </a:p>
                <a:p>
                  <a:pPr marL="0" marR="0" lvl="0" indent="0" algn="ct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zh-TW" sz="1800" b="0" i="0" u="none" strike="noStrike" cap="none">
                      <a:solidFill>
                        <a:schemeClr val="dk1"/>
                      </a:solidFill>
                      <a:latin typeface="DFKai-SB"/>
                      <a:ea typeface="DFKai-SB"/>
                      <a:cs typeface="DFKai-SB"/>
                      <a:sym typeface="DFKai-SB"/>
                    </a:rPr>
                    <a:t>性別、年齡、教育程度、婚姻狀況、工作職位</a:t>
                  </a:r>
                  <a:endParaRPr sz="1800" b="0" i="0" u="none" strike="noStrike" cap="none">
                    <a:solidFill>
                      <a:schemeClr val="dk1"/>
                    </a:solidFill>
                    <a:latin typeface="DFKai-SB"/>
                    <a:ea typeface="DFKai-SB"/>
                    <a:cs typeface="DFKai-SB"/>
                    <a:sym typeface="DFKai-SB"/>
                  </a:endParaRPr>
                </a:p>
              </p:txBody>
            </p:sp>
            <p:cxnSp>
              <p:nvCxnSpPr>
                <p:cNvPr id="61" name="Google Shape;108;p1">
                  <a:extLst>
                    <a:ext uri="{FF2B5EF4-FFF2-40B4-BE49-F238E27FC236}">
                      <a16:creationId xmlns:a16="http://schemas.microsoft.com/office/drawing/2014/main" id="{A87E3CA7-4315-4FBB-8E48-E342F7484C9B}"/>
                    </a:ext>
                  </a:extLst>
                </p:cNvPr>
                <p:cNvCxnSpPr/>
                <p:nvPr/>
              </p:nvCxnSpPr>
              <p:spPr>
                <a:xfrm rot="10800000">
                  <a:off x="6300" y="9660"/>
                  <a:ext cx="0" cy="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rgbClr val="000000"/>
                  </a:solidFill>
                  <a:prstDash val="dot"/>
                  <a:round/>
                  <a:headEnd type="none" w="sm" len="sm"/>
                  <a:tailEnd type="triangle" w="med" len="med"/>
                </a:ln>
              </p:spPr>
            </p:cxnSp>
          </p:grpSp>
          <p:sp>
            <p:nvSpPr>
              <p:cNvPr id="49" name="Google Shape;109;p1">
                <a:extLst>
                  <a:ext uri="{FF2B5EF4-FFF2-40B4-BE49-F238E27FC236}">
                    <a16:creationId xmlns:a16="http://schemas.microsoft.com/office/drawing/2014/main" id="{F2673037-B7C6-4A53-A793-EB3D25E947C2}"/>
                  </a:ext>
                </a:extLst>
              </p:cNvPr>
              <p:cNvSpPr txBox="1"/>
              <p:nvPr/>
            </p:nvSpPr>
            <p:spPr>
              <a:xfrm>
                <a:off x="2304" y="10719"/>
                <a:ext cx="600" cy="3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00" tIns="45700" rIns="91400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lang="zh-TW" sz="1400" b="0" i="0" u="none" strike="noStrike" cap="none">
                    <a:solidFill>
                      <a:schemeClr val="dk1"/>
                    </a:solidFill>
                    <a:latin typeface="Times New Roman"/>
                    <a:ea typeface="Times New Roman"/>
                    <a:cs typeface="Times New Roman"/>
                    <a:sym typeface="Times New Roman"/>
                  </a:rPr>
                  <a:t>H</a:t>
                </a:r>
                <a:r>
                  <a:rPr lang="zh-TW" sz="1400" b="0" i="0" u="none" strike="noStrike" cap="none" baseline="-25000">
                    <a:solidFill>
                      <a:schemeClr val="dk1"/>
                    </a:solidFill>
                    <a:latin typeface="Times New Roman"/>
                    <a:ea typeface="Times New Roman"/>
                    <a:cs typeface="Times New Roman"/>
                    <a:sym typeface="Times New Roman"/>
                  </a:rPr>
                  <a:t>1</a:t>
                </a:r>
                <a:endParaRPr sz="1400" b="0" i="0" u="none" strike="noStrike" cap="none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endParaRPr>
              </a:p>
            </p:txBody>
          </p:sp>
          <p:sp>
            <p:nvSpPr>
              <p:cNvPr id="50" name="Google Shape;110;p1">
                <a:extLst>
                  <a:ext uri="{FF2B5EF4-FFF2-40B4-BE49-F238E27FC236}">
                    <a16:creationId xmlns:a16="http://schemas.microsoft.com/office/drawing/2014/main" id="{B726B1F2-11F0-4A86-860E-6284D708178E}"/>
                  </a:ext>
                </a:extLst>
              </p:cNvPr>
              <p:cNvSpPr txBox="1"/>
              <p:nvPr/>
            </p:nvSpPr>
            <p:spPr>
              <a:xfrm>
                <a:off x="3471" y="11876"/>
                <a:ext cx="600" cy="3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00" tIns="45700" rIns="91400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lang="zh-TW" sz="1400" b="0" i="0" u="none" strike="noStrike" cap="none">
                    <a:solidFill>
                      <a:srgbClr val="000000"/>
                    </a:solidFill>
                    <a:latin typeface="Times New Roman"/>
                    <a:ea typeface="Times New Roman"/>
                    <a:cs typeface="Times New Roman"/>
                    <a:sym typeface="Times New Roman"/>
                  </a:rPr>
                  <a:t>H</a:t>
                </a:r>
                <a:r>
                  <a:rPr lang="zh-TW" sz="1400" b="0" i="0" u="none" strike="noStrike" cap="none" baseline="-25000">
                    <a:solidFill>
                      <a:srgbClr val="000000"/>
                    </a:solidFill>
                    <a:latin typeface="Times New Roman"/>
                    <a:ea typeface="Times New Roman"/>
                    <a:cs typeface="Times New Roman"/>
                    <a:sym typeface="Times New Roman"/>
                  </a:rPr>
                  <a:t>4</a:t>
                </a:r>
                <a:endParaRPr sz="1400" b="0" i="0" u="none" strike="noStrike" cap="none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endParaRPr>
              </a:p>
            </p:txBody>
          </p:sp>
          <p:sp>
            <p:nvSpPr>
              <p:cNvPr id="51" name="Google Shape;111;p1">
                <a:extLst>
                  <a:ext uri="{FF2B5EF4-FFF2-40B4-BE49-F238E27FC236}">
                    <a16:creationId xmlns:a16="http://schemas.microsoft.com/office/drawing/2014/main" id="{0BDFD330-9628-4D56-A227-F66B78023279}"/>
                  </a:ext>
                </a:extLst>
              </p:cNvPr>
              <p:cNvSpPr txBox="1"/>
              <p:nvPr/>
            </p:nvSpPr>
            <p:spPr>
              <a:xfrm>
                <a:off x="4195" y="11024"/>
                <a:ext cx="300" cy="3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00" tIns="45700" rIns="91400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lang="zh-TW" sz="1400" b="0" i="0" u="none" strike="noStrike" cap="none">
                    <a:solidFill>
                      <a:schemeClr val="dk1"/>
                    </a:solidFill>
                    <a:latin typeface="Times New Roman"/>
                    <a:ea typeface="Times New Roman"/>
                    <a:cs typeface="Times New Roman"/>
                    <a:sym typeface="Times New Roman"/>
                  </a:rPr>
                  <a:t>H</a:t>
                </a:r>
                <a:r>
                  <a:rPr lang="zh-TW" sz="1400" b="0" i="0" u="none" strike="noStrike" cap="none" baseline="-25000">
                    <a:solidFill>
                      <a:schemeClr val="dk1"/>
                    </a:solidFill>
                    <a:latin typeface="Times New Roman"/>
                    <a:ea typeface="Times New Roman"/>
                    <a:cs typeface="Times New Roman"/>
                    <a:sym typeface="Times New Roman"/>
                  </a:rPr>
                  <a:t>3</a:t>
                </a:r>
                <a:endParaRPr sz="1400" b="0" i="0" u="none" strike="noStrike" cap="none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endParaRPr>
              </a:p>
            </p:txBody>
          </p:sp>
          <p:sp>
            <p:nvSpPr>
              <p:cNvPr id="52" name="Google Shape;112;p1">
                <a:extLst>
                  <a:ext uri="{FF2B5EF4-FFF2-40B4-BE49-F238E27FC236}">
                    <a16:creationId xmlns:a16="http://schemas.microsoft.com/office/drawing/2014/main" id="{DC73F7EE-19EF-4BED-8532-5E2A4FD2652C}"/>
                  </a:ext>
                </a:extLst>
              </p:cNvPr>
              <p:cNvSpPr txBox="1"/>
              <p:nvPr/>
            </p:nvSpPr>
            <p:spPr>
              <a:xfrm>
                <a:off x="2304" y="11617"/>
                <a:ext cx="300" cy="3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00" tIns="45700" rIns="91400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lang="zh-TW" sz="1400" b="0" i="0" u="none" strike="noStrike" cap="none">
                    <a:solidFill>
                      <a:schemeClr val="dk1"/>
                    </a:solidFill>
                    <a:latin typeface="Times New Roman"/>
                    <a:ea typeface="Times New Roman"/>
                    <a:cs typeface="Times New Roman"/>
                    <a:sym typeface="Times New Roman"/>
                  </a:rPr>
                  <a:t>H</a:t>
                </a:r>
                <a:r>
                  <a:rPr lang="zh-TW" sz="1400" b="0" i="0" u="none" strike="noStrike" cap="none" baseline="-25000">
                    <a:solidFill>
                      <a:schemeClr val="dk1"/>
                    </a:solidFill>
                    <a:latin typeface="Times New Roman"/>
                    <a:ea typeface="Times New Roman"/>
                    <a:cs typeface="Times New Roman"/>
                    <a:sym typeface="Times New Roman"/>
                  </a:rPr>
                  <a:t>2</a:t>
                </a:r>
                <a:endParaRPr sz="1400" b="0" i="0" u="none" strike="noStrike" cap="none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endParaRPr>
              </a:p>
            </p:txBody>
          </p:sp>
        </p:grpSp>
        <p:sp>
          <p:nvSpPr>
            <p:cNvPr id="47" name="Google Shape;113;p1">
              <a:extLst>
                <a:ext uri="{FF2B5EF4-FFF2-40B4-BE49-F238E27FC236}">
                  <a16:creationId xmlns:a16="http://schemas.microsoft.com/office/drawing/2014/main" id="{3F88BB29-EB8B-47C7-A2A4-DE9310EBFA93}"/>
                </a:ext>
              </a:extLst>
            </p:cNvPr>
            <p:cNvSpPr txBox="1"/>
            <p:nvPr/>
          </p:nvSpPr>
          <p:spPr>
            <a:xfrm>
              <a:off x="2100" y="13251"/>
              <a:ext cx="2741" cy="33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00" tIns="45700" rIns="91400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400"/>
                <a:buFont typeface="Arial"/>
                <a:buNone/>
              </a:pPr>
              <a:r>
                <a:rPr lang="zh-TW" sz="2400" b="0" i="0" u="none" strike="noStrike" cap="none" dirty="0">
                  <a:solidFill>
                    <a:schemeClr val="dk1"/>
                  </a:solidFill>
                  <a:latin typeface="DFKai-SB"/>
                  <a:ea typeface="DFKai-SB"/>
                  <a:cs typeface="DFKai-SB"/>
                  <a:sym typeface="DFKai-SB"/>
                </a:rPr>
                <a:t>圖一</a:t>
              </a:r>
              <a:r>
                <a:rPr lang="zh-TW" altLang="en-US" sz="2400" b="0" i="0" u="none" strike="noStrike" cap="none" dirty="0">
                  <a:solidFill>
                    <a:schemeClr val="dk1"/>
                  </a:solidFill>
                  <a:latin typeface="DFKai-SB"/>
                  <a:ea typeface="DFKai-SB"/>
                  <a:cs typeface="DFKai-SB"/>
                  <a:sym typeface="DFKai-SB"/>
                </a:rPr>
                <a:t> 這是一個</a:t>
              </a:r>
              <a:r>
                <a:rPr lang="zh-TW" sz="2400" b="0" i="0" u="none" strike="noStrike" cap="none" dirty="0">
                  <a:solidFill>
                    <a:schemeClr val="dk1"/>
                  </a:solidFill>
                  <a:latin typeface="DFKai-SB"/>
                  <a:ea typeface="DFKai-SB"/>
                  <a:cs typeface="DFKai-SB"/>
                  <a:sym typeface="DFKai-SB"/>
                </a:rPr>
                <a:t>研究架構圖</a:t>
              </a:r>
              <a:endParaRPr sz="1400" b="0" i="0" u="none" strike="noStrike" cap="none" dirty="0">
                <a:solidFill>
                  <a:srgbClr val="000000"/>
                </a:solidFill>
                <a:latin typeface="DFKai-SB"/>
                <a:ea typeface="DFKai-SB"/>
                <a:cs typeface="DFKai-SB"/>
                <a:sym typeface="DFKai-SB"/>
              </a:endParaRPr>
            </a:p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400"/>
                <a:buFont typeface="Arial"/>
                <a:buNone/>
              </a:pPr>
              <a:endParaRPr sz="2400" b="1" i="0" u="none" strike="noStrike" cap="none" dirty="0">
                <a:solidFill>
                  <a:schemeClr val="dk1"/>
                </a:solidFill>
                <a:latin typeface="DFKai-SB"/>
                <a:ea typeface="DFKai-SB"/>
                <a:cs typeface="DFKai-SB"/>
                <a:sym typeface="DFKai-SB"/>
              </a:endParaRPr>
            </a:p>
          </p:txBody>
        </p:sp>
      </p:grpSp>
      <p:sp>
        <p:nvSpPr>
          <p:cNvPr id="62" name="文字方塊 61">
            <a:extLst>
              <a:ext uri="{FF2B5EF4-FFF2-40B4-BE49-F238E27FC236}">
                <a16:creationId xmlns:a16="http://schemas.microsoft.com/office/drawing/2014/main" id="{6DAA269B-BAC5-4866-9A8E-865C0D766050}"/>
              </a:ext>
            </a:extLst>
          </p:cNvPr>
          <p:cNvSpPr txBox="1"/>
          <p:nvPr/>
        </p:nvSpPr>
        <p:spPr>
          <a:xfrm>
            <a:off x="7859226" y="24638093"/>
            <a:ext cx="3001347" cy="662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TW" altLang="en-US" sz="2800" b="1" dirty="0">
                <a:latin typeface="標楷體" panose="03000509000000000000" pitchFamily="65" charset="-120"/>
                <a:ea typeface="標楷體" panose="03000509000000000000" pitchFamily="65" charset="-120"/>
              </a:rPr>
              <a:t>總結及未來展望</a:t>
            </a:r>
          </a:p>
        </p:txBody>
      </p:sp>
      <p:sp>
        <p:nvSpPr>
          <p:cNvPr id="63" name="Google Shape;115;p1">
            <a:extLst>
              <a:ext uri="{FF2B5EF4-FFF2-40B4-BE49-F238E27FC236}">
                <a16:creationId xmlns:a16="http://schemas.microsoft.com/office/drawing/2014/main" id="{0BB4338C-AE65-494E-9C74-A9AA20A0AEFB}"/>
              </a:ext>
            </a:extLst>
          </p:cNvPr>
          <p:cNvSpPr txBox="1"/>
          <p:nvPr/>
        </p:nvSpPr>
        <p:spPr>
          <a:xfrm>
            <a:off x="518917" y="25039502"/>
            <a:ext cx="17830040" cy="210640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06775" tIns="503375" rIns="1006775" bIns="503375" anchor="t" anchorCtr="0">
            <a:noAutofit/>
          </a:bodyPr>
          <a:lstStyle/>
          <a:p>
            <a:pPr marL="514350" marR="0" lvl="0" indent="-51435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+mj-lt"/>
              <a:buAutoNum type="arabicPeriod"/>
            </a:pPr>
            <a:r>
              <a:rPr lang="zh-TW" altLang="en-US" sz="2800" b="0" i="0" u="none" strike="noStrike" cap="none" dirty="0">
                <a:solidFill>
                  <a:schemeClr val="dk1"/>
                </a:solidFill>
                <a:latin typeface="DFKai-SB"/>
                <a:ea typeface="DFKai-SB"/>
                <a:cs typeface="DFKai-SB"/>
                <a:sym typeface="DFKai-SB"/>
              </a:rPr>
              <a:t>請同學注意核銷相關規定。</a:t>
            </a:r>
            <a:endParaRPr lang="en-US" altLang="zh-TW" sz="2800" b="0" i="0" u="none" strike="noStrike" cap="none" dirty="0">
              <a:solidFill>
                <a:schemeClr val="dk1"/>
              </a:solidFill>
              <a:latin typeface="DFKai-SB"/>
              <a:ea typeface="DFKai-SB"/>
              <a:cs typeface="DFKai-SB"/>
              <a:sym typeface="DFKai-SB"/>
            </a:endParaRPr>
          </a:p>
          <a:p>
            <a:pPr marL="514350" marR="0" lvl="0" indent="-51435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+mj-lt"/>
              <a:buAutoNum type="arabicPeriod"/>
            </a:pPr>
            <a:r>
              <a:rPr lang="zh-TW" altLang="en-US" sz="2800" dirty="0">
                <a:solidFill>
                  <a:schemeClr val="dk1"/>
                </a:solidFill>
                <a:latin typeface="DFKai-SB"/>
                <a:ea typeface="DFKai-SB"/>
                <a:cs typeface="DFKai-SB"/>
                <a:sym typeface="DFKai-SB"/>
              </a:rPr>
              <a:t>有問題切勿以訛傳訛，直接至系辦詢問。</a:t>
            </a:r>
            <a:endParaRPr lang="en-US" altLang="zh-TW" sz="2800" dirty="0">
              <a:solidFill>
                <a:schemeClr val="dk1"/>
              </a:solidFill>
              <a:latin typeface="DFKai-SB"/>
              <a:ea typeface="DFKai-SB"/>
              <a:cs typeface="DFKai-SB"/>
              <a:sym typeface="DFKai-SB"/>
            </a:endParaRPr>
          </a:p>
          <a:p>
            <a:pPr marL="514350" marR="0" lvl="0" indent="-51435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+mj-lt"/>
              <a:buAutoNum type="arabicPeriod"/>
            </a:pPr>
            <a:r>
              <a:rPr lang="zh-TW" altLang="en-US" sz="2800" dirty="0">
                <a:solidFill>
                  <a:schemeClr val="dk1"/>
                </a:solidFill>
                <a:latin typeface="DFKai-SB"/>
                <a:ea typeface="DFKai-SB"/>
                <a:cs typeface="DFKai-SB"/>
                <a:sym typeface="DFKai-SB"/>
              </a:rPr>
              <a:t>報告書及海報列印需要工時，因此請同學早日給列印店</a:t>
            </a:r>
            <a:endParaRPr sz="2800" b="0" i="0" u="none" strike="noStrike" cap="none" dirty="0">
              <a:solidFill>
                <a:schemeClr val="dk1"/>
              </a:solidFill>
              <a:latin typeface="DFKai-SB"/>
              <a:ea typeface="DFKai-SB"/>
              <a:cs typeface="DFKai-SB"/>
              <a:sym typeface="DFKai-SB"/>
            </a:endParaRPr>
          </a:p>
        </p:txBody>
      </p:sp>
      <p:sp>
        <p:nvSpPr>
          <p:cNvPr id="64" name="矩形: 圓角 63">
            <a:extLst>
              <a:ext uri="{FF2B5EF4-FFF2-40B4-BE49-F238E27FC236}">
                <a16:creationId xmlns:a16="http://schemas.microsoft.com/office/drawing/2014/main" id="{EA7D91F3-341F-41B7-9F33-6EE9E4CEB486}"/>
              </a:ext>
            </a:extLst>
          </p:cNvPr>
          <p:cNvSpPr/>
          <p:nvPr/>
        </p:nvSpPr>
        <p:spPr>
          <a:xfrm>
            <a:off x="14502217" y="5113045"/>
            <a:ext cx="1837110" cy="2476895"/>
          </a:xfrm>
          <a:prstGeom prst="roundRect">
            <a:avLst>
              <a:gd name="adj" fmla="val 6004"/>
            </a:avLst>
          </a:prstGeom>
          <a:solidFill>
            <a:schemeClr val="accent4">
              <a:lumMod val="20000"/>
              <a:lumOff val="80000"/>
              <a:alpha val="5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dirty="0"/>
          </a:p>
        </p:txBody>
      </p:sp>
      <p:sp>
        <p:nvSpPr>
          <p:cNvPr id="65" name="矩形 64">
            <a:extLst>
              <a:ext uri="{FF2B5EF4-FFF2-40B4-BE49-F238E27FC236}">
                <a16:creationId xmlns:a16="http://schemas.microsoft.com/office/drawing/2014/main" id="{B78B071D-4A82-4966-9E06-89147AD5716B}"/>
              </a:ext>
            </a:extLst>
          </p:cNvPr>
          <p:cNvSpPr/>
          <p:nvPr/>
        </p:nvSpPr>
        <p:spPr>
          <a:xfrm>
            <a:off x="14624133" y="5207734"/>
            <a:ext cx="1542318" cy="154231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67" name="文字方塊 66">
            <a:extLst>
              <a:ext uri="{FF2B5EF4-FFF2-40B4-BE49-F238E27FC236}">
                <a16:creationId xmlns:a16="http://schemas.microsoft.com/office/drawing/2014/main" id="{121E546B-B959-4A9D-B777-0F429B6A83E2}"/>
              </a:ext>
            </a:extLst>
          </p:cNvPr>
          <p:cNvSpPr txBox="1"/>
          <p:nvPr/>
        </p:nvSpPr>
        <p:spPr>
          <a:xfrm>
            <a:off x="14347619" y="6703558"/>
            <a:ext cx="219141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TW" altLang="en-US" sz="2800" b="1" dirty="0">
                <a:latin typeface="標楷體" panose="03000509000000000000" pitchFamily="65" charset="-120"/>
                <a:ea typeface="標楷體" panose="03000509000000000000" pitchFamily="65" charset="-120"/>
              </a:rPr>
              <a:t>簡報</a:t>
            </a:r>
            <a:endParaRPr lang="en-US" altLang="zh-TW" sz="2800" b="1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algn="ctr"/>
            <a:r>
              <a:rPr lang="en-US" altLang="zh-TW" sz="2800" b="1" dirty="0">
                <a:latin typeface="標楷體" panose="03000509000000000000" pitchFamily="65" charset="-120"/>
                <a:ea typeface="標楷體" panose="03000509000000000000" pitchFamily="65" charset="-120"/>
              </a:rPr>
              <a:t>QR</a:t>
            </a:r>
            <a:r>
              <a:rPr lang="zh-TW" altLang="en-US" sz="2800" b="1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2800" b="1" dirty="0">
                <a:latin typeface="標楷體" panose="03000509000000000000" pitchFamily="65" charset="-120"/>
                <a:ea typeface="標楷體" panose="03000509000000000000" pitchFamily="65" charset="-120"/>
              </a:rPr>
              <a:t>Code</a:t>
            </a:r>
            <a:endParaRPr lang="zh-TW" altLang="en-US" sz="2800" b="1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72" name="矩形: 圓角 71">
            <a:extLst>
              <a:ext uri="{FF2B5EF4-FFF2-40B4-BE49-F238E27FC236}">
                <a16:creationId xmlns:a16="http://schemas.microsoft.com/office/drawing/2014/main" id="{141DCF00-23ED-42F5-84B4-EC04F12D0D32}"/>
              </a:ext>
            </a:extLst>
          </p:cNvPr>
          <p:cNvSpPr/>
          <p:nvPr/>
        </p:nvSpPr>
        <p:spPr>
          <a:xfrm>
            <a:off x="16500851" y="5113761"/>
            <a:ext cx="1837110" cy="2476895"/>
          </a:xfrm>
          <a:prstGeom prst="roundRect">
            <a:avLst>
              <a:gd name="adj" fmla="val 6004"/>
            </a:avLst>
          </a:prstGeom>
          <a:solidFill>
            <a:schemeClr val="accent4">
              <a:lumMod val="20000"/>
              <a:lumOff val="80000"/>
              <a:alpha val="5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dirty="0"/>
          </a:p>
        </p:txBody>
      </p:sp>
      <p:sp>
        <p:nvSpPr>
          <p:cNvPr id="73" name="矩形 72">
            <a:extLst>
              <a:ext uri="{FF2B5EF4-FFF2-40B4-BE49-F238E27FC236}">
                <a16:creationId xmlns:a16="http://schemas.microsoft.com/office/drawing/2014/main" id="{A0AFA87D-AB04-4A50-94F5-78AE29DB811B}"/>
              </a:ext>
            </a:extLst>
          </p:cNvPr>
          <p:cNvSpPr/>
          <p:nvPr/>
        </p:nvSpPr>
        <p:spPr>
          <a:xfrm>
            <a:off x="16622767" y="5208450"/>
            <a:ext cx="1542318" cy="154231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74" name="文字方塊 73">
            <a:extLst>
              <a:ext uri="{FF2B5EF4-FFF2-40B4-BE49-F238E27FC236}">
                <a16:creationId xmlns:a16="http://schemas.microsoft.com/office/drawing/2014/main" id="{6C6F6E3A-292D-406B-903C-1991B1DA9080}"/>
              </a:ext>
            </a:extLst>
          </p:cNvPr>
          <p:cNvSpPr txBox="1"/>
          <p:nvPr/>
        </p:nvSpPr>
        <p:spPr>
          <a:xfrm>
            <a:off x="16346253" y="6704274"/>
            <a:ext cx="219141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TW" altLang="en-US" sz="2800" b="1" dirty="0">
                <a:latin typeface="標楷體" panose="03000509000000000000" pitchFamily="65" charset="-120"/>
                <a:ea typeface="標楷體" panose="03000509000000000000" pitchFamily="65" charset="-120"/>
              </a:rPr>
              <a:t>影片</a:t>
            </a:r>
            <a:endParaRPr lang="en-US" altLang="zh-TW" sz="2800" b="1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algn="ctr"/>
            <a:r>
              <a:rPr lang="en-US" altLang="zh-TW" sz="2800" b="1" dirty="0">
                <a:latin typeface="標楷體" panose="03000509000000000000" pitchFamily="65" charset="-120"/>
                <a:ea typeface="標楷體" panose="03000509000000000000" pitchFamily="65" charset="-120"/>
              </a:rPr>
              <a:t>QR</a:t>
            </a:r>
            <a:r>
              <a:rPr lang="zh-TW" altLang="en-US" sz="2800" b="1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2800" b="1" dirty="0">
                <a:latin typeface="標楷體" panose="03000509000000000000" pitchFamily="65" charset="-120"/>
                <a:ea typeface="標楷體" panose="03000509000000000000" pitchFamily="65" charset="-120"/>
              </a:rPr>
              <a:t>Code</a:t>
            </a:r>
            <a:endParaRPr lang="zh-TW" altLang="en-US" sz="2800" b="1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01772284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佈景主題">
  <a:themeElements>
    <a:clrScheme name="Office 佈景主題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佈景主題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佈景主題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165</TotalTime>
  <Words>416</Words>
  <Application>Microsoft Office PowerPoint</Application>
  <PresentationFormat>自訂</PresentationFormat>
  <Paragraphs>53</Paragraphs>
  <Slides>1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5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1</vt:i4>
      </vt:variant>
    </vt:vector>
  </HeadingPairs>
  <TitlesOfParts>
    <vt:vector size="7" baseType="lpstr">
      <vt:lpstr>DFKai-SB</vt:lpstr>
      <vt:lpstr>DFKai-SB</vt:lpstr>
      <vt:lpstr>Arial</vt:lpstr>
      <vt:lpstr>Calibri</vt:lpstr>
      <vt:lpstr>Times New Roman</vt:lpstr>
      <vt:lpstr>Office 佈景主題</vt:lpstr>
      <vt:lpstr>PowerPoint 簡報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F311A</dc:creator>
  <cp:lastModifiedBy>F311A</cp:lastModifiedBy>
  <cp:revision>16</cp:revision>
  <cp:lastPrinted>2024-04-02T11:30:30Z</cp:lastPrinted>
  <dcterms:created xsi:type="dcterms:W3CDTF">2024-04-02T09:18:58Z</dcterms:created>
  <dcterms:modified xsi:type="dcterms:W3CDTF">2024-04-23T07:56:36Z</dcterms:modified>
</cp:coreProperties>
</file>